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057" r:id="rId1"/>
  </p:sldMasterIdLst>
  <p:notesMasterIdLst>
    <p:notesMasterId r:id="rId24"/>
  </p:notesMasterIdLst>
  <p:handoutMasterIdLst>
    <p:handoutMasterId r:id="rId25"/>
  </p:handoutMasterIdLst>
  <p:sldIdLst>
    <p:sldId id="389" r:id="rId2"/>
    <p:sldId id="432" r:id="rId3"/>
    <p:sldId id="414" r:id="rId4"/>
    <p:sldId id="475" r:id="rId5"/>
    <p:sldId id="476" r:id="rId6"/>
    <p:sldId id="477" r:id="rId7"/>
    <p:sldId id="483" r:id="rId8"/>
    <p:sldId id="484" r:id="rId9"/>
    <p:sldId id="478" r:id="rId10"/>
    <p:sldId id="479" r:id="rId11"/>
    <p:sldId id="480" r:id="rId12"/>
    <p:sldId id="461" r:id="rId13"/>
    <p:sldId id="403" r:id="rId14"/>
    <p:sldId id="391" r:id="rId15"/>
    <p:sldId id="482" r:id="rId16"/>
    <p:sldId id="421" r:id="rId17"/>
    <p:sldId id="424" r:id="rId18"/>
    <p:sldId id="446" r:id="rId19"/>
    <p:sldId id="368" r:id="rId20"/>
    <p:sldId id="369" r:id="rId21"/>
    <p:sldId id="458" r:id="rId22"/>
    <p:sldId id="485" r:id="rId23"/>
  </p:sldIdLst>
  <p:sldSz cx="9144000" cy="6858000" type="screen4x3"/>
  <p:notesSz cx="6985000" cy="9271000"/>
  <p:defaultTextStyle>
    <a:defPPr>
      <a:defRPr lang="en-US"/>
    </a:defPPr>
    <a:lvl1pPr algn="l" rtl="0" fontAlgn="base">
      <a:spcBef>
        <a:spcPct val="0"/>
      </a:spcBef>
      <a:spcAft>
        <a:spcPct val="0"/>
      </a:spcAft>
      <a:defRPr sz="2800" kern="1200">
        <a:solidFill>
          <a:schemeClr val="tx1"/>
        </a:solidFill>
        <a:latin typeface="Arial" pitchFamily="34" charset="0"/>
        <a:ea typeface="+mn-ea"/>
        <a:cs typeface="+mn-cs"/>
      </a:defRPr>
    </a:lvl1pPr>
    <a:lvl2pPr marL="457200" algn="l" rtl="0" fontAlgn="base">
      <a:spcBef>
        <a:spcPct val="0"/>
      </a:spcBef>
      <a:spcAft>
        <a:spcPct val="0"/>
      </a:spcAft>
      <a:defRPr sz="2800" kern="1200">
        <a:solidFill>
          <a:schemeClr val="tx1"/>
        </a:solidFill>
        <a:latin typeface="Arial" pitchFamily="34" charset="0"/>
        <a:ea typeface="+mn-ea"/>
        <a:cs typeface="+mn-cs"/>
      </a:defRPr>
    </a:lvl2pPr>
    <a:lvl3pPr marL="914400" algn="l" rtl="0" fontAlgn="base">
      <a:spcBef>
        <a:spcPct val="0"/>
      </a:spcBef>
      <a:spcAft>
        <a:spcPct val="0"/>
      </a:spcAft>
      <a:defRPr sz="2800" kern="1200">
        <a:solidFill>
          <a:schemeClr val="tx1"/>
        </a:solidFill>
        <a:latin typeface="Arial" pitchFamily="34" charset="0"/>
        <a:ea typeface="+mn-ea"/>
        <a:cs typeface="+mn-cs"/>
      </a:defRPr>
    </a:lvl3pPr>
    <a:lvl4pPr marL="1371600" algn="l" rtl="0" fontAlgn="base">
      <a:spcBef>
        <a:spcPct val="0"/>
      </a:spcBef>
      <a:spcAft>
        <a:spcPct val="0"/>
      </a:spcAft>
      <a:defRPr sz="2800" kern="1200">
        <a:solidFill>
          <a:schemeClr val="tx1"/>
        </a:solidFill>
        <a:latin typeface="Arial" pitchFamily="34" charset="0"/>
        <a:ea typeface="+mn-ea"/>
        <a:cs typeface="+mn-cs"/>
      </a:defRPr>
    </a:lvl4pPr>
    <a:lvl5pPr marL="1828800" algn="l" rtl="0" fontAlgn="base">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0">
          <p15:clr>
            <a:srgbClr val="A4A3A4"/>
          </p15:clr>
        </p15:guide>
        <p15:guide id="2" pos="22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1B1A00"/>
    <a:srgbClr val="006600"/>
    <a:srgbClr val="00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16" autoAdjust="0"/>
    <p:restoredTop sz="94694" autoAdjust="0"/>
  </p:normalViewPr>
  <p:slideViewPr>
    <p:cSldViewPr>
      <p:cViewPr varScale="1">
        <p:scale>
          <a:sx n="40" d="100"/>
          <a:sy n="40" d="100"/>
        </p:scale>
        <p:origin x="1278"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7712"/>
    </p:cViewPr>
  </p:sorterViewPr>
  <p:notesViewPr>
    <p:cSldViewPr>
      <p:cViewPr varScale="1">
        <p:scale>
          <a:sx n="53" d="100"/>
          <a:sy n="53" d="100"/>
        </p:scale>
        <p:origin x="-1818" y="-90"/>
      </p:cViewPr>
      <p:guideLst>
        <p:guide orient="horz" pos="2920"/>
        <p:guide pos="22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5218" name="Rectangle 2"/>
          <p:cNvSpPr>
            <a:spLocks noGrp="1" noChangeArrowheads="1"/>
          </p:cNvSpPr>
          <p:nvPr>
            <p:ph type="hdr" sz="quarter"/>
          </p:nvPr>
        </p:nvSpPr>
        <p:spPr bwMode="auto">
          <a:xfrm>
            <a:off x="0" y="0"/>
            <a:ext cx="3027363" cy="461963"/>
          </a:xfrm>
          <a:prstGeom prst="rect">
            <a:avLst/>
          </a:prstGeom>
          <a:noFill/>
          <a:ln w="12700" cap="sq">
            <a:noFill/>
            <a:miter lim="800000"/>
            <a:headEnd type="none" w="sm" len="sm"/>
            <a:tailEnd type="none" w="sm" len="sm"/>
          </a:ln>
          <a:effectLst/>
        </p:spPr>
        <p:txBody>
          <a:bodyPr vert="horz" wrap="square" lIns="92549" tIns="46274" rIns="92549" bIns="46274" numCol="1" anchor="t" anchorCtr="0" compatLnSpc="1">
            <a:prstTxWarp prst="textNoShape">
              <a:avLst/>
            </a:prstTxWarp>
          </a:bodyPr>
          <a:lstStyle>
            <a:lvl1pPr defTabSz="925513" eaLnBrk="0" hangingPunct="0">
              <a:spcBef>
                <a:spcPct val="0"/>
              </a:spcBef>
              <a:buClrTx/>
              <a:buFontTx/>
              <a:buNone/>
              <a:defRPr sz="1200">
                <a:latin typeface="Monotype Corsiva" pitchFamily="66" charset="0"/>
              </a:defRPr>
            </a:lvl1pPr>
          </a:lstStyle>
          <a:p>
            <a:pPr>
              <a:defRPr/>
            </a:pPr>
            <a:endParaRPr lang="en-US"/>
          </a:p>
        </p:txBody>
      </p:sp>
      <p:sp>
        <p:nvSpPr>
          <p:cNvPr id="265219" name="Rectangle 3"/>
          <p:cNvSpPr>
            <a:spLocks noGrp="1" noChangeArrowheads="1"/>
          </p:cNvSpPr>
          <p:nvPr>
            <p:ph type="dt" sz="quarter" idx="1"/>
          </p:nvPr>
        </p:nvSpPr>
        <p:spPr bwMode="auto">
          <a:xfrm>
            <a:off x="3957638" y="0"/>
            <a:ext cx="3027362" cy="461963"/>
          </a:xfrm>
          <a:prstGeom prst="rect">
            <a:avLst/>
          </a:prstGeom>
          <a:noFill/>
          <a:ln w="12700" cap="sq">
            <a:noFill/>
            <a:miter lim="800000"/>
            <a:headEnd type="none" w="sm" len="sm"/>
            <a:tailEnd type="none" w="sm" len="sm"/>
          </a:ln>
          <a:effectLst/>
        </p:spPr>
        <p:txBody>
          <a:bodyPr vert="horz" wrap="square" lIns="92549" tIns="46274" rIns="92549" bIns="46274" numCol="1" anchor="t" anchorCtr="0" compatLnSpc="1">
            <a:prstTxWarp prst="textNoShape">
              <a:avLst/>
            </a:prstTxWarp>
          </a:bodyPr>
          <a:lstStyle>
            <a:lvl1pPr algn="r" defTabSz="925513" eaLnBrk="0" hangingPunct="0">
              <a:spcBef>
                <a:spcPct val="0"/>
              </a:spcBef>
              <a:buClrTx/>
              <a:buFontTx/>
              <a:buNone/>
              <a:defRPr sz="1200">
                <a:latin typeface="Monotype Corsiva" pitchFamily="66" charset="0"/>
              </a:defRPr>
            </a:lvl1pPr>
          </a:lstStyle>
          <a:p>
            <a:pPr>
              <a:defRPr/>
            </a:pPr>
            <a:endParaRPr lang="en-US"/>
          </a:p>
        </p:txBody>
      </p:sp>
      <p:sp>
        <p:nvSpPr>
          <p:cNvPr id="265220" name="Rectangle 4"/>
          <p:cNvSpPr>
            <a:spLocks noGrp="1" noChangeArrowheads="1"/>
          </p:cNvSpPr>
          <p:nvPr>
            <p:ph type="ftr" sz="quarter" idx="2"/>
          </p:nvPr>
        </p:nvSpPr>
        <p:spPr bwMode="auto">
          <a:xfrm>
            <a:off x="0" y="8831263"/>
            <a:ext cx="3027363" cy="461962"/>
          </a:xfrm>
          <a:prstGeom prst="rect">
            <a:avLst/>
          </a:prstGeom>
          <a:noFill/>
          <a:ln w="12700" cap="sq">
            <a:noFill/>
            <a:miter lim="800000"/>
            <a:headEnd type="none" w="sm" len="sm"/>
            <a:tailEnd type="none" w="sm" len="sm"/>
          </a:ln>
          <a:effectLst/>
        </p:spPr>
        <p:txBody>
          <a:bodyPr vert="horz" wrap="square" lIns="92549" tIns="46274" rIns="92549" bIns="46274" numCol="1" anchor="b" anchorCtr="0" compatLnSpc="1">
            <a:prstTxWarp prst="textNoShape">
              <a:avLst/>
            </a:prstTxWarp>
          </a:bodyPr>
          <a:lstStyle>
            <a:lvl1pPr defTabSz="925513" eaLnBrk="0" hangingPunct="0">
              <a:spcBef>
                <a:spcPct val="0"/>
              </a:spcBef>
              <a:buClrTx/>
              <a:buFontTx/>
              <a:buNone/>
              <a:defRPr sz="1200">
                <a:latin typeface="Monotype Corsiva" pitchFamily="66" charset="0"/>
              </a:defRPr>
            </a:lvl1pPr>
          </a:lstStyle>
          <a:p>
            <a:pPr>
              <a:defRPr/>
            </a:pPr>
            <a:endParaRPr lang="en-US"/>
          </a:p>
        </p:txBody>
      </p:sp>
      <p:sp>
        <p:nvSpPr>
          <p:cNvPr id="265221" name="Rectangle 5"/>
          <p:cNvSpPr>
            <a:spLocks noGrp="1" noChangeArrowheads="1"/>
          </p:cNvSpPr>
          <p:nvPr>
            <p:ph type="sldNum" sz="quarter" idx="3"/>
          </p:nvPr>
        </p:nvSpPr>
        <p:spPr bwMode="auto">
          <a:xfrm>
            <a:off x="3957638" y="8831263"/>
            <a:ext cx="3027362" cy="461962"/>
          </a:xfrm>
          <a:prstGeom prst="rect">
            <a:avLst/>
          </a:prstGeom>
          <a:noFill/>
          <a:ln w="12700" cap="sq">
            <a:noFill/>
            <a:miter lim="800000"/>
            <a:headEnd type="none" w="sm" len="sm"/>
            <a:tailEnd type="none" w="sm" len="sm"/>
          </a:ln>
          <a:effectLst/>
        </p:spPr>
        <p:txBody>
          <a:bodyPr vert="horz" wrap="square" lIns="92549" tIns="46274" rIns="92549" bIns="46274" numCol="1" anchor="b" anchorCtr="0" compatLnSpc="1">
            <a:prstTxWarp prst="textNoShape">
              <a:avLst/>
            </a:prstTxWarp>
          </a:bodyPr>
          <a:lstStyle>
            <a:lvl1pPr algn="r" defTabSz="925513" eaLnBrk="0" hangingPunct="0">
              <a:spcBef>
                <a:spcPct val="0"/>
              </a:spcBef>
              <a:buClrTx/>
              <a:buFontTx/>
              <a:buNone/>
              <a:defRPr sz="1200">
                <a:latin typeface="Monotype Corsiva" pitchFamily="66" charset="0"/>
              </a:defRPr>
            </a:lvl1pPr>
          </a:lstStyle>
          <a:p>
            <a:pPr>
              <a:defRPr/>
            </a:pPr>
            <a:fld id="{B76C9833-8A7B-4BA5-8F13-AA6C6CDA07D6}" type="slidenum">
              <a:rPr lang="en-US"/>
              <a:pPr>
                <a:defRPr/>
              </a:pPr>
              <a:t>‹#›</a:t>
            </a:fld>
            <a:endParaRPr lang="en-US" dirty="0"/>
          </a:p>
        </p:txBody>
      </p:sp>
    </p:spTree>
    <p:extLst>
      <p:ext uri="{BB962C8B-B14F-4D97-AF65-F5344CB8AC3E}">
        <p14:creationId xmlns:p14="http://schemas.microsoft.com/office/powerpoint/2010/main" val="17651562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0"/>
            <a:ext cx="3027363" cy="465138"/>
          </a:xfrm>
          <a:prstGeom prst="rect">
            <a:avLst/>
          </a:prstGeom>
          <a:noFill/>
          <a:ln w="9525">
            <a:noFill/>
            <a:miter lim="800000"/>
            <a:headEnd/>
            <a:tailEnd/>
          </a:ln>
          <a:effectLst/>
        </p:spPr>
        <p:txBody>
          <a:bodyPr vert="horz" wrap="square" lIns="92549" tIns="46274" rIns="92549" bIns="46274" numCol="1" anchor="t" anchorCtr="0" compatLnSpc="1">
            <a:prstTxWarp prst="textNoShape">
              <a:avLst/>
            </a:prstTxWarp>
          </a:bodyPr>
          <a:lstStyle>
            <a:lvl1pPr defTabSz="925513" eaLnBrk="0" hangingPunct="0">
              <a:spcBef>
                <a:spcPct val="0"/>
              </a:spcBef>
              <a:buClrTx/>
              <a:buFontTx/>
              <a:buNone/>
              <a:defRPr sz="1200">
                <a:latin typeface="Times New Roman" pitchFamily="18" charset="0"/>
              </a:defRPr>
            </a:lvl1pPr>
          </a:lstStyle>
          <a:p>
            <a:pPr>
              <a:defRPr/>
            </a:pPr>
            <a:endParaRPr lang="en-US"/>
          </a:p>
        </p:txBody>
      </p:sp>
      <p:sp>
        <p:nvSpPr>
          <p:cNvPr id="84995" name="Rectangle 3"/>
          <p:cNvSpPr>
            <a:spLocks noGrp="1" noChangeArrowheads="1"/>
          </p:cNvSpPr>
          <p:nvPr>
            <p:ph type="dt" idx="1"/>
          </p:nvPr>
        </p:nvSpPr>
        <p:spPr bwMode="auto">
          <a:xfrm>
            <a:off x="3956050" y="0"/>
            <a:ext cx="3027363" cy="465138"/>
          </a:xfrm>
          <a:prstGeom prst="rect">
            <a:avLst/>
          </a:prstGeom>
          <a:noFill/>
          <a:ln w="9525">
            <a:noFill/>
            <a:miter lim="800000"/>
            <a:headEnd/>
            <a:tailEnd/>
          </a:ln>
          <a:effectLst/>
        </p:spPr>
        <p:txBody>
          <a:bodyPr vert="horz" wrap="square" lIns="92549" tIns="46274" rIns="92549" bIns="46274" numCol="1" anchor="t" anchorCtr="0" compatLnSpc="1">
            <a:prstTxWarp prst="textNoShape">
              <a:avLst/>
            </a:prstTxWarp>
          </a:bodyPr>
          <a:lstStyle>
            <a:lvl1pPr algn="r" defTabSz="925513" eaLnBrk="0" hangingPunct="0">
              <a:spcBef>
                <a:spcPct val="0"/>
              </a:spcBef>
              <a:buClrTx/>
              <a:buFontTx/>
              <a:buNone/>
              <a:defRPr sz="1200">
                <a:latin typeface="Times New Roman" pitchFamily="18" charset="0"/>
              </a:defRPr>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p:spPr>
      </p:sp>
      <p:sp>
        <p:nvSpPr>
          <p:cNvPr id="84997" name="Rectangle 5"/>
          <p:cNvSpPr>
            <a:spLocks noGrp="1" noChangeArrowheads="1"/>
          </p:cNvSpPr>
          <p:nvPr>
            <p:ph type="body" sz="quarter" idx="3"/>
          </p:nvPr>
        </p:nvSpPr>
        <p:spPr bwMode="auto">
          <a:xfrm>
            <a:off x="698500" y="4403725"/>
            <a:ext cx="5588000" cy="4171950"/>
          </a:xfrm>
          <a:prstGeom prst="rect">
            <a:avLst/>
          </a:prstGeom>
          <a:noFill/>
          <a:ln w="9525">
            <a:noFill/>
            <a:miter lim="800000"/>
            <a:headEnd/>
            <a:tailEnd/>
          </a:ln>
          <a:effectLst/>
        </p:spPr>
        <p:txBody>
          <a:bodyPr vert="horz" wrap="square" lIns="92549" tIns="46274" rIns="92549" bIns="462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4998" name="Rectangle 6"/>
          <p:cNvSpPr>
            <a:spLocks noGrp="1" noChangeArrowheads="1"/>
          </p:cNvSpPr>
          <p:nvPr>
            <p:ph type="ftr" sz="quarter" idx="4"/>
          </p:nvPr>
        </p:nvSpPr>
        <p:spPr bwMode="auto">
          <a:xfrm>
            <a:off x="0" y="8804275"/>
            <a:ext cx="3027363" cy="465138"/>
          </a:xfrm>
          <a:prstGeom prst="rect">
            <a:avLst/>
          </a:prstGeom>
          <a:noFill/>
          <a:ln w="9525">
            <a:noFill/>
            <a:miter lim="800000"/>
            <a:headEnd/>
            <a:tailEnd/>
          </a:ln>
          <a:effectLst/>
        </p:spPr>
        <p:txBody>
          <a:bodyPr vert="horz" wrap="square" lIns="92549" tIns="46274" rIns="92549" bIns="46274" numCol="1" anchor="b" anchorCtr="0" compatLnSpc="1">
            <a:prstTxWarp prst="textNoShape">
              <a:avLst/>
            </a:prstTxWarp>
          </a:bodyPr>
          <a:lstStyle>
            <a:lvl1pPr defTabSz="925513" eaLnBrk="0" hangingPunct="0">
              <a:spcBef>
                <a:spcPct val="0"/>
              </a:spcBef>
              <a:buClrTx/>
              <a:buFontTx/>
              <a:buNone/>
              <a:defRPr sz="1200">
                <a:latin typeface="Times New Roman" pitchFamily="18" charset="0"/>
              </a:defRPr>
            </a:lvl1pPr>
          </a:lstStyle>
          <a:p>
            <a:pPr>
              <a:defRPr/>
            </a:pPr>
            <a:endParaRPr lang="en-US"/>
          </a:p>
        </p:txBody>
      </p:sp>
      <p:sp>
        <p:nvSpPr>
          <p:cNvPr id="84999" name="Rectangle 7"/>
          <p:cNvSpPr>
            <a:spLocks noGrp="1" noChangeArrowheads="1"/>
          </p:cNvSpPr>
          <p:nvPr>
            <p:ph type="sldNum" sz="quarter" idx="5"/>
          </p:nvPr>
        </p:nvSpPr>
        <p:spPr bwMode="auto">
          <a:xfrm>
            <a:off x="3956050" y="8804275"/>
            <a:ext cx="3027363" cy="465138"/>
          </a:xfrm>
          <a:prstGeom prst="rect">
            <a:avLst/>
          </a:prstGeom>
          <a:noFill/>
          <a:ln w="9525">
            <a:noFill/>
            <a:miter lim="800000"/>
            <a:headEnd/>
            <a:tailEnd/>
          </a:ln>
          <a:effectLst/>
        </p:spPr>
        <p:txBody>
          <a:bodyPr vert="horz" wrap="square" lIns="92549" tIns="46274" rIns="92549" bIns="46274" numCol="1" anchor="b" anchorCtr="0" compatLnSpc="1">
            <a:prstTxWarp prst="textNoShape">
              <a:avLst/>
            </a:prstTxWarp>
          </a:bodyPr>
          <a:lstStyle>
            <a:lvl1pPr algn="r" defTabSz="925513" eaLnBrk="0" hangingPunct="0">
              <a:spcBef>
                <a:spcPct val="0"/>
              </a:spcBef>
              <a:buClrTx/>
              <a:buFontTx/>
              <a:buNone/>
              <a:defRPr sz="1200">
                <a:latin typeface="Times New Roman" pitchFamily="18" charset="0"/>
              </a:defRPr>
            </a:lvl1pPr>
          </a:lstStyle>
          <a:p>
            <a:pPr>
              <a:defRPr/>
            </a:pPr>
            <a:fld id="{E299896F-3C09-4EF7-9B1A-82E8E0ED26F4}" type="slidenum">
              <a:rPr lang="en-US"/>
              <a:pPr>
                <a:defRPr/>
              </a:pPr>
              <a:t>‹#›</a:t>
            </a:fld>
            <a:endParaRPr lang="en-US" dirty="0"/>
          </a:p>
        </p:txBody>
      </p:sp>
    </p:spTree>
    <p:extLst>
      <p:ext uri="{BB962C8B-B14F-4D97-AF65-F5344CB8AC3E}">
        <p14:creationId xmlns:p14="http://schemas.microsoft.com/office/powerpoint/2010/main" val="30603407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3332CEA-B67E-4C3F-9F2C-6CC31E6BE4D4}" type="slidenum">
              <a:rPr lang="en-US" smtClean="0"/>
              <a:pPr/>
              <a:t>1</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E2D5A317-BE32-44A2-96A1-52B33ADA3121}" type="slidenum">
              <a:rPr lang="en-US" smtClean="0"/>
              <a:pPr/>
              <a:t>2</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94EE89A8-9A24-47AD-9338-CD0372D7E960}" type="slidenum">
              <a:rPr lang="en-US" smtClean="0"/>
              <a:pPr/>
              <a:t>3</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C8B076D8-AD77-4252-87A7-0D088042544C}" type="slidenum">
              <a:rPr lang="en-US" smtClean="0"/>
              <a:pPr/>
              <a:t>13</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D3E7880-82D8-4859-8DEA-C2B0FC6BAE28}" type="slidenum">
              <a:rPr lang="en-US" smtClean="0"/>
              <a:pPr/>
              <a:t>14</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595BB16B-417E-4674-A5E8-BA9BB522C7C1}" type="slidenum">
              <a:rPr lang="en-US" smtClean="0"/>
              <a:pPr/>
              <a:t>16</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E63A3ED-3CE4-4675-A122-34A0C9FCE4B8}" type="slidenum">
              <a:rPr lang="en-US" smtClean="0"/>
              <a:pPr/>
              <a:t>17</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9551A5D-5366-4B88-9F6B-0290A58A711E}" type="slidenum">
              <a:rPr lang="en-US" smtClean="0"/>
              <a:pPr/>
              <a:t>19</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6FAC8239-3790-41E0-B555-B13B6089F60E}" type="slidenum">
              <a:rPr lang="en-US" smtClean="0"/>
              <a:pPr/>
              <a:t>20</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latin typeface="Biondi" pitchFamily="2" charset="0"/>
              </a:defRPr>
            </a:lvl1pPr>
          </a:lstStyle>
          <a:p>
            <a:r>
              <a:rPr lang="en-US" dirty="0"/>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6" name="Slide Number Placeholder 22"/>
          <p:cNvSpPr>
            <a:spLocks noGrp="1"/>
          </p:cNvSpPr>
          <p:nvPr>
            <p:ph type="sldNum" sz="quarter" idx="12"/>
          </p:nvPr>
        </p:nvSpPr>
        <p:spPr/>
        <p:txBody>
          <a:bodyPr/>
          <a:lstStyle>
            <a:lvl1pPr>
              <a:defRPr/>
            </a:lvl1pPr>
          </a:lstStyle>
          <a:p>
            <a:pPr>
              <a:defRPr/>
            </a:pPr>
            <a:fld id="{FE465952-5335-4277-AF32-A68E56299C7E}" type="slidenum">
              <a:rPr lang="en-US"/>
              <a:pPr>
                <a:defRPr/>
              </a:pPr>
              <a:t>‹#›</a:t>
            </a:fld>
            <a:endParaRPr lang="en-US" dirty="0"/>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7" name="Slide Number Placeholder 22"/>
          <p:cNvSpPr>
            <a:spLocks noGrp="1"/>
          </p:cNvSpPr>
          <p:nvPr>
            <p:ph type="sldNum" sz="quarter" idx="12"/>
          </p:nvPr>
        </p:nvSpPr>
        <p:spPr/>
        <p:txBody>
          <a:bodyPr/>
          <a:lstStyle>
            <a:lvl1pPr>
              <a:defRPr/>
            </a:lvl1pPr>
          </a:lstStyle>
          <a:p>
            <a:pPr>
              <a:defRPr/>
            </a:pPr>
            <a:fld id="{B1A95A25-60A7-4300-99BE-9F15711A5D03}" type="slidenum">
              <a:rPr lang="en-US"/>
              <a:pPr>
                <a:defRPr/>
              </a:pPr>
              <a:t>‹#›</a:t>
            </a:fld>
            <a:endParaRPr lang="en-US" dirty="0"/>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7" name="Slide Number Placeholder 22"/>
          <p:cNvSpPr>
            <a:spLocks noGrp="1"/>
          </p:cNvSpPr>
          <p:nvPr>
            <p:ph type="sldNum" sz="quarter" idx="12"/>
          </p:nvPr>
        </p:nvSpPr>
        <p:spPr/>
        <p:txBody>
          <a:bodyPr/>
          <a:lstStyle>
            <a:lvl1pPr>
              <a:defRPr/>
            </a:lvl1pPr>
          </a:lstStyle>
          <a:p>
            <a:pPr>
              <a:defRPr/>
            </a:pPr>
            <a:fld id="{5B016D2E-E819-44D7-B829-625551F69BA3}" type="slidenum">
              <a:rPr lang="en-US"/>
              <a:pPr>
                <a:defRPr/>
              </a:pPr>
              <a:t>‹#›</a:t>
            </a:fld>
            <a:endParaRPr lang="en-US" dirty="0"/>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6" name="Slide Number Placeholder 22"/>
          <p:cNvSpPr>
            <a:spLocks noGrp="1"/>
          </p:cNvSpPr>
          <p:nvPr>
            <p:ph type="sldNum" sz="quarter" idx="12"/>
          </p:nvPr>
        </p:nvSpPr>
        <p:spPr/>
        <p:txBody>
          <a:bodyPr/>
          <a:lstStyle>
            <a:lvl1pPr>
              <a:defRPr/>
            </a:lvl1pPr>
          </a:lstStyle>
          <a:p>
            <a:pPr>
              <a:defRPr/>
            </a:pPr>
            <a:fld id="{200DE0C6-72CC-41C6-ABDA-9AC9AA656202}" type="slidenum">
              <a:rPr lang="en-US"/>
              <a:pPr>
                <a:defRPr/>
              </a:pPr>
              <a:t>‹#›</a:t>
            </a:fld>
            <a:endParaRPr lang="en-US" dirty="0"/>
          </a:p>
        </p:txBody>
      </p:sp>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6" name="Slide Number Placeholder 22"/>
          <p:cNvSpPr>
            <a:spLocks noGrp="1"/>
          </p:cNvSpPr>
          <p:nvPr>
            <p:ph type="sldNum" sz="quarter" idx="12"/>
          </p:nvPr>
        </p:nvSpPr>
        <p:spPr/>
        <p:txBody>
          <a:bodyPr/>
          <a:lstStyle>
            <a:lvl1pPr>
              <a:defRPr/>
            </a:lvl1pPr>
          </a:lstStyle>
          <a:p>
            <a:pPr>
              <a:defRPr/>
            </a:pPr>
            <a:fld id="{5AF90BD4-1487-495E-A845-BFB45B18EDC9}" type="slidenum">
              <a:rPr lang="en-US"/>
              <a:pPr>
                <a:defRPr/>
              </a:pPr>
              <a:t>‹#›</a:t>
            </a:fld>
            <a:endParaRPr lang="en-US" dirty="0"/>
          </a:p>
        </p:txBody>
      </p:sp>
    </p:spTree>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a:t>Click to edit Master title style</a:t>
            </a:r>
          </a:p>
        </p:txBody>
      </p:sp>
      <p:sp>
        <p:nvSpPr>
          <p:cNvPr id="3" name="Text Placeholder 2"/>
          <p:cNvSpPr>
            <a:spLocks noGrp="1"/>
          </p:cNvSpPr>
          <p:nvPr>
            <p:ph type="body" sz="half" idx="1"/>
          </p:nvPr>
        </p:nvSpPr>
        <p:spPr>
          <a:xfrm>
            <a:off x="838200"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8075"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7" name="Slide Number Placeholder 22"/>
          <p:cNvSpPr>
            <a:spLocks noGrp="1"/>
          </p:cNvSpPr>
          <p:nvPr>
            <p:ph type="sldNum" sz="quarter" idx="12"/>
          </p:nvPr>
        </p:nvSpPr>
        <p:spPr/>
        <p:txBody>
          <a:bodyPr/>
          <a:lstStyle>
            <a:lvl1pPr>
              <a:defRPr/>
            </a:lvl1pPr>
          </a:lstStyle>
          <a:p>
            <a:pPr>
              <a:defRPr/>
            </a:pPr>
            <a:fld id="{CFBB9BE6-EF5D-4690-B540-2C0A0008535B}" type="slidenum">
              <a:rPr lang="en-US"/>
              <a:pPr>
                <a:defRPr/>
              </a:pPr>
              <a:t>‹#›</a:t>
            </a:fld>
            <a:endParaRPr lang="en-US" dirty="0"/>
          </a:p>
        </p:txBody>
      </p:sp>
    </p:spTree>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a:t>Click to edit Master title style</a:t>
            </a:r>
          </a:p>
        </p:txBody>
      </p:sp>
      <p:sp>
        <p:nvSpPr>
          <p:cNvPr id="3" name="Text Placeholder 2"/>
          <p:cNvSpPr>
            <a:spLocks noGrp="1"/>
          </p:cNvSpPr>
          <p:nvPr>
            <p:ph type="body" sz="half" idx="1"/>
          </p:nvPr>
        </p:nvSpPr>
        <p:spPr>
          <a:xfrm>
            <a:off x="838200" y="1905000"/>
            <a:ext cx="3927475" cy="419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918075" y="1905000"/>
            <a:ext cx="3927475" cy="2019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918075" y="4076700"/>
            <a:ext cx="3927475" cy="2019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13"/>
          <p:cNvSpPr>
            <a:spLocks noGrp="1"/>
          </p:cNvSpPr>
          <p:nvPr>
            <p:ph type="dt" sz="half" idx="10"/>
          </p:nvPr>
        </p:nvSpPr>
        <p:spPr/>
        <p:txBody>
          <a:bodyPr/>
          <a:lstStyle>
            <a:lvl1pPr>
              <a:defRPr/>
            </a:lvl1pPr>
          </a:lstStyle>
          <a:p>
            <a:pPr>
              <a:defRPr/>
            </a:pPr>
            <a:endParaRPr lang="en-US"/>
          </a:p>
        </p:txBody>
      </p:sp>
      <p:sp>
        <p:nvSpPr>
          <p:cNvPr id="7"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8" name="Slide Number Placeholder 22"/>
          <p:cNvSpPr>
            <a:spLocks noGrp="1"/>
          </p:cNvSpPr>
          <p:nvPr>
            <p:ph type="sldNum" sz="quarter" idx="12"/>
          </p:nvPr>
        </p:nvSpPr>
        <p:spPr/>
        <p:txBody>
          <a:bodyPr/>
          <a:lstStyle>
            <a:lvl1pPr>
              <a:defRPr/>
            </a:lvl1pPr>
          </a:lstStyle>
          <a:p>
            <a:pPr>
              <a:defRPr/>
            </a:pPr>
            <a:fld id="{2C8E73EE-CA6F-4BA0-9AD8-F50427D87392}" type="slidenum">
              <a:rPr lang="en-US"/>
              <a:pPr>
                <a:defRPr/>
              </a:pPr>
              <a:t>‹#›</a:t>
            </a:fld>
            <a:endParaRPr lang="en-US" dirty="0"/>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atin typeface="Book Antiqua"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buFont typeface="Wingdings 2" pitchFamily="18" charset="2"/>
              <a:buChar char=""/>
              <a:defRPr>
                <a:latin typeface="Book Antiqua" pitchFamily="18" charset="0"/>
              </a:defRPr>
            </a:lvl1pPr>
            <a:lvl2pPr>
              <a:buFont typeface="Wingdings 2" pitchFamily="18" charset="2"/>
              <a:buChar char=""/>
              <a:defRPr>
                <a:latin typeface="Book Antiqua" pitchFamily="18" charset="0"/>
              </a:defRPr>
            </a:lvl2pPr>
            <a:lvl3pPr>
              <a:buFont typeface="Wingdings 2" pitchFamily="18" charset="2"/>
              <a:buChar char=""/>
              <a:defRPr>
                <a:latin typeface="Book Antiqua" pitchFamily="18" charset="0"/>
              </a:defRPr>
            </a:lvl3pPr>
            <a:lvl4pPr>
              <a:buFont typeface="Wingdings 2" pitchFamily="18" charset="2"/>
              <a:buChar char=""/>
              <a:defRPr>
                <a:latin typeface="Book Antiqua" pitchFamily="18" charset="0"/>
              </a:defRPr>
            </a:lvl4pPr>
            <a:lvl5pPr>
              <a:buFont typeface="Wingdings 2" pitchFamily="18" charset="2"/>
              <a:buChar char=""/>
              <a:defRPr>
                <a:latin typeface="Book Antiqua"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p:cNvSpPr>
            <a:spLocks noGrp="1"/>
          </p:cNvSpPr>
          <p:nvPr>
            <p:ph type="ftr" sz="quarter" idx="10"/>
          </p:nvPr>
        </p:nvSpPr>
        <p:spPr/>
        <p:txBody>
          <a:bodyPr/>
          <a:lstStyle>
            <a:lvl1pPr>
              <a:defRPr/>
            </a:lvl1pPr>
          </a:lstStyle>
          <a:p>
            <a:pPr>
              <a:defRPr/>
            </a:pPr>
            <a:r>
              <a:rPr lang="en-US"/>
              <a:t>Administrative Office of the Courts</a:t>
            </a:r>
          </a:p>
        </p:txBody>
      </p:sp>
      <p:sp>
        <p:nvSpPr>
          <p:cNvPr id="5" name="Slide Number Placeholder 5"/>
          <p:cNvSpPr>
            <a:spLocks noGrp="1"/>
          </p:cNvSpPr>
          <p:nvPr>
            <p:ph type="sldNum" sz="quarter" idx="11"/>
          </p:nvPr>
        </p:nvSpPr>
        <p:spPr/>
        <p:txBody>
          <a:bodyPr/>
          <a:lstStyle>
            <a:lvl1pPr>
              <a:defRPr/>
            </a:lvl1pPr>
          </a:lstStyle>
          <a:p>
            <a:pPr>
              <a:defRPr/>
            </a:pPr>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5" name="Slide Number Placeholder 22"/>
          <p:cNvSpPr>
            <a:spLocks noGrp="1"/>
          </p:cNvSpPr>
          <p:nvPr>
            <p:ph type="sldNum" sz="quarter" idx="12"/>
          </p:nvPr>
        </p:nvSpPr>
        <p:spPr/>
        <p:txBody>
          <a:bodyPr/>
          <a:lstStyle>
            <a:lvl1pPr>
              <a:defRPr/>
            </a:lvl1pPr>
          </a:lstStyle>
          <a:p>
            <a:pPr>
              <a:defRPr/>
            </a:pPr>
            <a:fld id="{8C99CDB2-D0F4-44A2-986D-FDE36107E804}" type="slidenum">
              <a:rPr lang="en-US"/>
              <a:pPr>
                <a:defRPr/>
              </a:pPr>
              <a:t>‹#›</a:t>
            </a:fld>
            <a:endParaRPr lang="en-US" dirty="0"/>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5" name="Slide Number Placeholder 22"/>
          <p:cNvSpPr>
            <a:spLocks noGrp="1"/>
          </p:cNvSpPr>
          <p:nvPr>
            <p:ph type="sldNum" sz="quarter" idx="12"/>
          </p:nvPr>
        </p:nvSpPr>
        <p:spPr/>
        <p:txBody>
          <a:bodyPr/>
          <a:lstStyle>
            <a:lvl1pPr>
              <a:defRPr/>
            </a:lvl1pPr>
          </a:lstStyle>
          <a:p>
            <a:pPr>
              <a:defRPr/>
            </a:pPr>
            <a:fld id="{5318F227-1BDC-4AB6-BADE-C953306B4C42}" type="slidenum">
              <a:rPr lang="en-US"/>
              <a:pPr>
                <a:defRPr/>
              </a:pPr>
              <a:t>‹#›</a:t>
            </a:fld>
            <a:endParaRPr lang="en-US" dirty="0"/>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a:t>TDOT Civil Rights Office</a:t>
            </a:r>
          </a:p>
        </p:txBody>
      </p:sp>
      <p:sp>
        <p:nvSpPr>
          <p:cNvPr id="6" name="Slide Number Placeholder 5"/>
          <p:cNvSpPr>
            <a:spLocks noGrp="1"/>
          </p:cNvSpPr>
          <p:nvPr>
            <p:ph type="sldNum" sz="quarter" idx="12"/>
          </p:nvPr>
        </p:nvSpPr>
        <p:spPr/>
        <p:txBody>
          <a:bodyPr/>
          <a:lstStyle>
            <a:lvl1pPr>
              <a:defRPr/>
            </a:lvl1pPr>
          </a:lstStyle>
          <a:p>
            <a:pPr>
              <a:defRPr/>
            </a:pPr>
            <a:fld id="{CCA9FD69-8918-4B5E-AAD4-6DF3B4BB0B66}"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7" name="Slide Number Placeholder 22"/>
          <p:cNvSpPr>
            <a:spLocks noGrp="1"/>
          </p:cNvSpPr>
          <p:nvPr>
            <p:ph type="sldNum" sz="quarter" idx="12"/>
          </p:nvPr>
        </p:nvSpPr>
        <p:spPr/>
        <p:txBody>
          <a:bodyPr/>
          <a:lstStyle>
            <a:lvl1pPr>
              <a:defRPr/>
            </a:lvl1pPr>
          </a:lstStyle>
          <a:p>
            <a:pPr>
              <a:defRPr/>
            </a:pPr>
            <a:fld id="{9AFFAB3E-1A76-43E6-8B5E-D2DB51E813B6}" type="slidenum">
              <a:rPr lang="en-US"/>
              <a:pPr>
                <a:defRPr/>
              </a:pPr>
              <a:t>‹#›</a:t>
            </a:fld>
            <a:endParaRPr lang="en-US" dirty="0"/>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9" name="Slide Number Placeholder 22"/>
          <p:cNvSpPr>
            <a:spLocks noGrp="1"/>
          </p:cNvSpPr>
          <p:nvPr>
            <p:ph type="sldNum" sz="quarter" idx="12"/>
          </p:nvPr>
        </p:nvSpPr>
        <p:spPr/>
        <p:txBody>
          <a:bodyPr/>
          <a:lstStyle>
            <a:lvl1pPr>
              <a:defRPr/>
            </a:lvl1pPr>
          </a:lstStyle>
          <a:p>
            <a:pPr>
              <a:defRPr/>
            </a:pPr>
            <a:fld id="{126D6AED-71A6-4474-BB25-36909046E67C}" type="slidenum">
              <a:rPr lang="en-US"/>
              <a:pPr>
                <a:defRPr/>
              </a:pPr>
              <a:t>‹#›</a:t>
            </a:fld>
            <a:endParaRPr lang="en-US" dirty="0"/>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5" name="Slide Number Placeholder 22"/>
          <p:cNvSpPr>
            <a:spLocks noGrp="1"/>
          </p:cNvSpPr>
          <p:nvPr>
            <p:ph type="sldNum" sz="quarter" idx="12"/>
          </p:nvPr>
        </p:nvSpPr>
        <p:spPr/>
        <p:txBody>
          <a:bodyPr/>
          <a:lstStyle>
            <a:lvl1pPr>
              <a:defRPr/>
            </a:lvl1pPr>
          </a:lstStyle>
          <a:p>
            <a:pPr>
              <a:defRPr/>
            </a:pPr>
            <a:fld id="{E10BE8D5-7FE8-40FA-B630-928035FD2F39}" type="slidenum">
              <a:rPr lang="en-US"/>
              <a:pPr>
                <a:defRPr/>
              </a:pPr>
              <a:t>‹#›</a:t>
            </a:fld>
            <a:endParaRPr lang="en-US" dirty="0"/>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r>
              <a:rPr lang="en-US"/>
              <a:t>TDOT Civil Rights Office</a:t>
            </a:r>
          </a:p>
        </p:txBody>
      </p:sp>
      <p:sp>
        <p:nvSpPr>
          <p:cNvPr id="4" name="Slide Number Placeholder 22"/>
          <p:cNvSpPr>
            <a:spLocks noGrp="1"/>
          </p:cNvSpPr>
          <p:nvPr>
            <p:ph type="sldNum" sz="quarter" idx="12"/>
          </p:nvPr>
        </p:nvSpPr>
        <p:spPr/>
        <p:txBody>
          <a:bodyPr/>
          <a:lstStyle>
            <a:lvl1pPr>
              <a:defRPr/>
            </a:lvl1pPr>
          </a:lstStyle>
          <a:p>
            <a:pPr>
              <a:defRPr/>
            </a:pPr>
            <a:fld id="{75712CB3-26EC-42AA-89E7-E59F5C31C52B}" type="slidenum">
              <a:rPr lang="en-US"/>
              <a:pPr>
                <a:defRPr/>
              </a:pPr>
              <a:t>‹#›</a:t>
            </a:fld>
            <a:endParaRPr lang="en-US" dirty="0"/>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dirty="0"/>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latin typeface="Arial" charset="0"/>
              </a:defRPr>
            </a:lvl1pPr>
          </a:lstStyle>
          <a:p>
            <a:pPr>
              <a:defRPr/>
            </a:pPr>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latin typeface="Arial" charset="0"/>
              </a:defRPr>
            </a:lvl1pPr>
          </a:lstStyle>
          <a:p>
            <a:pPr>
              <a:defRPr/>
            </a:pPr>
            <a:r>
              <a:rPr lang="en-US"/>
              <a:t>TDOT Civil Rights Office</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latin typeface="Arial" charset="0"/>
              </a:defRPr>
            </a:lvl1pPr>
          </a:lstStyle>
          <a:p>
            <a:pPr>
              <a:defRPr/>
            </a:pPr>
            <a:fld id="{AA74C3BE-6F06-47F5-B0CB-6C8C04F2F5C2}"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4128" r:id="rId1"/>
    <p:sldLayoutId id="2147484141" r:id="rId2"/>
    <p:sldLayoutId id="2147484129" r:id="rId3"/>
    <p:sldLayoutId id="2147484130" r:id="rId4"/>
    <p:sldLayoutId id="2147484142" r:id="rId5"/>
    <p:sldLayoutId id="2147484131" r:id="rId6"/>
    <p:sldLayoutId id="2147484132" r:id="rId7"/>
    <p:sldLayoutId id="2147484133" r:id="rId8"/>
    <p:sldLayoutId id="2147484134" r:id="rId9"/>
    <p:sldLayoutId id="2147484135" r:id="rId10"/>
    <p:sldLayoutId id="2147484136" r:id="rId11"/>
    <p:sldLayoutId id="2147484137" r:id="rId12"/>
    <p:sldLayoutId id="2147484138" r:id="rId13"/>
    <p:sldLayoutId id="2147484139" r:id="rId14"/>
    <p:sldLayoutId id="2147484140" r:id="rId15"/>
  </p:sldLayoutIdLst>
  <p:transition>
    <p:fade thruBlk="1"/>
  </p:transition>
  <p:hf hdr="0" dt="0"/>
  <p:txStyles>
    <p:titleStyle>
      <a:lvl1pPr algn="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Book Antiqua" pitchFamily="18" charset="0"/>
          <a:ea typeface="+mj-ea"/>
          <a:cs typeface="+mj-cs"/>
        </a:defRPr>
      </a:lvl1pPr>
      <a:lvl2pPr algn="r" rtl="0" eaLnBrk="0" fontAlgn="base" hangingPunct="0">
        <a:spcBef>
          <a:spcPct val="0"/>
        </a:spcBef>
        <a:spcAft>
          <a:spcPct val="0"/>
        </a:spcAft>
        <a:defRPr sz="4100" b="1">
          <a:solidFill>
            <a:schemeClr val="tx1"/>
          </a:solidFill>
          <a:latin typeface="Book Antiqua" pitchFamily="18" charset="0"/>
        </a:defRPr>
      </a:lvl2pPr>
      <a:lvl3pPr algn="r" rtl="0" eaLnBrk="0" fontAlgn="base" hangingPunct="0">
        <a:spcBef>
          <a:spcPct val="0"/>
        </a:spcBef>
        <a:spcAft>
          <a:spcPct val="0"/>
        </a:spcAft>
        <a:defRPr sz="4100" b="1">
          <a:solidFill>
            <a:schemeClr val="tx1"/>
          </a:solidFill>
          <a:latin typeface="Book Antiqua" pitchFamily="18" charset="0"/>
        </a:defRPr>
      </a:lvl3pPr>
      <a:lvl4pPr algn="r" rtl="0" eaLnBrk="0" fontAlgn="base" hangingPunct="0">
        <a:spcBef>
          <a:spcPct val="0"/>
        </a:spcBef>
        <a:spcAft>
          <a:spcPct val="0"/>
        </a:spcAft>
        <a:defRPr sz="4100" b="1">
          <a:solidFill>
            <a:schemeClr val="tx1"/>
          </a:solidFill>
          <a:latin typeface="Book Antiqua" pitchFamily="18" charset="0"/>
        </a:defRPr>
      </a:lvl4pPr>
      <a:lvl5pPr algn="r" rtl="0" eaLnBrk="0" fontAlgn="base" hangingPunct="0">
        <a:spcBef>
          <a:spcPct val="0"/>
        </a:spcBef>
        <a:spcAft>
          <a:spcPct val="0"/>
        </a:spcAft>
        <a:defRPr sz="4100" b="1">
          <a:solidFill>
            <a:schemeClr val="tx1"/>
          </a:solidFill>
          <a:latin typeface="Book Antiqua" pitchFamily="18" charset="0"/>
        </a:defRPr>
      </a:lvl5pPr>
      <a:lvl6pPr marL="457200" algn="r" rtl="0" fontAlgn="base">
        <a:spcBef>
          <a:spcPct val="0"/>
        </a:spcBef>
        <a:spcAft>
          <a:spcPct val="0"/>
        </a:spcAft>
        <a:defRPr sz="4100" b="1">
          <a:solidFill>
            <a:schemeClr val="tx1"/>
          </a:solidFill>
          <a:latin typeface="Book Antiqua" pitchFamily="18" charset="0"/>
        </a:defRPr>
      </a:lvl6pPr>
      <a:lvl7pPr marL="914400" algn="r" rtl="0" fontAlgn="base">
        <a:spcBef>
          <a:spcPct val="0"/>
        </a:spcBef>
        <a:spcAft>
          <a:spcPct val="0"/>
        </a:spcAft>
        <a:defRPr sz="4100" b="1">
          <a:solidFill>
            <a:schemeClr val="tx1"/>
          </a:solidFill>
          <a:latin typeface="Book Antiqua" pitchFamily="18" charset="0"/>
        </a:defRPr>
      </a:lvl7pPr>
      <a:lvl8pPr marL="1371600" algn="r" rtl="0" fontAlgn="base">
        <a:spcBef>
          <a:spcPct val="0"/>
        </a:spcBef>
        <a:spcAft>
          <a:spcPct val="0"/>
        </a:spcAft>
        <a:defRPr sz="4100" b="1">
          <a:solidFill>
            <a:schemeClr val="tx1"/>
          </a:solidFill>
          <a:latin typeface="Book Antiqua" pitchFamily="18" charset="0"/>
        </a:defRPr>
      </a:lvl8pPr>
      <a:lvl9pPr marL="1828800" algn="r" rtl="0" fontAlgn="base">
        <a:spcBef>
          <a:spcPct val="0"/>
        </a:spcBef>
        <a:spcAft>
          <a:spcPct val="0"/>
        </a:spcAft>
        <a:defRPr sz="4100" b="1">
          <a:solidFill>
            <a:schemeClr val="tx1"/>
          </a:solidFill>
          <a:latin typeface="Book Antiqua" pitchFamily="18"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Book Antiqua" pitchFamily="18" charset="0"/>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Book Antiqua" pitchFamily="18" charset="0"/>
          <a:ea typeface="+mn-ea"/>
          <a:cs typeface="+mn-cs"/>
        </a:defRPr>
      </a:lvl2pPr>
      <a:lvl3pPr marL="1133475" indent="-228600" algn="l" rtl="0" eaLnBrk="0" fontAlgn="base" hangingPunct="0">
        <a:spcBef>
          <a:spcPct val="20000"/>
        </a:spcBef>
        <a:spcAft>
          <a:spcPct val="0"/>
        </a:spcAft>
        <a:buClr>
          <a:schemeClr val="tx1"/>
        </a:buClr>
        <a:buSzPct val="95000"/>
        <a:buFont typeface="Wingdings 2" pitchFamily="18" charset="2"/>
        <a:buChar char=""/>
        <a:defRPr sz="2200" kern="1200">
          <a:solidFill>
            <a:schemeClr val="tx1"/>
          </a:solidFill>
          <a:latin typeface="Book Antiqua" pitchFamily="18" charset="0"/>
          <a:ea typeface="+mn-ea"/>
          <a:cs typeface="+mn-cs"/>
        </a:defRPr>
      </a:lvl3pPr>
      <a:lvl4pPr marL="1352550" indent="-182563" algn="l" rtl="0" eaLnBrk="0" fontAlgn="base" hangingPunct="0">
        <a:spcBef>
          <a:spcPct val="20000"/>
        </a:spcBef>
        <a:spcAft>
          <a:spcPct val="0"/>
        </a:spcAft>
        <a:buClr>
          <a:schemeClr val="tx1"/>
        </a:buClr>
        <a:buSzPct val="100000"/>
        <a:buFont typeface="Wingdings 2" pitchFamily="18" charset="2"/>
        <a:buChar char=""/>
        <a:defRPr sz="2000" kern="1200">
          <a:solidFill>
            <a:schemeClr val="tx1"/>
          </a:solidFill>
          <a:latin typeface="Book Antiqua" pitchFamily="18" charset="0"/>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Book Antiqua" pitchFamily="18" charset="0"/>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surveymonkey.com/r/66VWWRP" TargetMode="External"/><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hyperlink" Target="http://tncourts.gov/sites/default/files/docs/quick_facts_for_subrecipient_training.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TextBox 17"/>
          <p:cNvSpPr txBox="1"/>
          <p:nvPr/>
        </p:nvSpPr>
        <p:spPr>
          <a:xfrm>
            <a:off x="3657600" y="1219200"/>
            <a:ext cx="4876800" cy="2800767"/>
          </a:xfrm>
          <a:prstGeom prst="rect">
            <a:avLst/>
          </a:prstGeom>
          <a:noFill/>
        </p:spPr>
        <p:txBody>
          <a:bodyPr>
            <a:spAutoFit/>
            <a:scene3d>
              <a:camera prst="orthographicFront"/>
              <a:lightRig rig="chilly" dir="t"/>
            </a:scene3d>
            <a:sp3d>
              <a:bevelT w="0" h="0"/>
              <a:extrusionClr>
                <a:schemeClr val="tx1"/>
              </a:extrusionClr>
            </a:sp3d>
          </a:bodyPr>
          <a:lstStyle/>
          <a:p>
            <a:pPr algn="ctr">
              <a:spcBef>
                <a:spcPct val="20000"/>
              </a:spcBef>
              <a:buClr>
                <a:schemeClr val="hlink"/>
              </a:buClr>
              <a:buFont typeface="Wingdings" pitchFamily="2" charset="2"/>
              <a:buNone/>
              <a:defRPr/>
            </a:pPr>
            <a:r>
              <a:rPr lang="en-US" sz="4400" b="1" dirty="0">
                <a:ln w="3175">
                  <a:noFill/>
                </a:ln>
                <a:solidFill>
                  <a:schemeClr val="tx2">
                    <a:lumMod val="90000"/>
                  </a:schemeClr>
                </a:solidFill>
                <a:effectLst>
                  <a:outerShdw blurRad="50800" dist="38100" algn="l" rotWithShape="0">
                    <a:prstClr val="black">
                      <a:alpha val="40000"/>
                    </a:prstClr>
                  </a:outerShdw>
                </a:effectLst>
                <a:latin typeface="Biondi" pitchFamily="2" charset="0"/>
              </a:rPr>
              <a:t>Tennessee Administrative Office of the Courts</a:t>
            </a:r>
          </a:p>
        </p:txBody>
      </p:sp>
      <p:sp>
        <p:nvSpPr>
          <p:cNvPr id="19" name="TextBox 18"/>
          <p:cNvSpPr txBox="1"/>
          <p:nvPr/>
        </p:nvSpPr>
        <p:spPr>
          <a:xfrm>
            <a:off x="838200" y="5181600"/>
            <a:ext cx="7696200" cy="1323975"/>
          </a:xfrm>
          <a:prstGeom prst="rect">
            <a:avLst/>
          </a:prstGeom>
          <a:noFill/>
        </p:spPr>
        <p:txBody>
          <a:bodyPr>
            <a:spAutoFit/>
          </a:bodyPr>
          <a:lstStyle/>
          <a:p>
            <a:pPr algn="ctr">
              <a:spcBef>
                <a:spcPct val="20000"/>
              </a:spcBef>
              <a:buClr>
                <a:schemeClr val="hlink"/>
              </a:buClr>
              <a:buFont typeface="Wingdings" pitchFamily="2" charset="2"/>
              <a:buNone/>
              <a:defRPr/>
            </a:pPr>
            <a:r>
              <a:rPr lang="en-US" sz="4000" b="1" dirty="0">
                <a:ln w="3175">
                  <a:noFill/>
                </a:ln>
                <a:solidFill>
                  <a:schemeClr val="tx2">
                    <a:lumMod val="90000"/>
                  </a:schemeClr>
                </a:solidFill>
                <a:effectLst>
                  <a:outerShdw blurRad="50800" dist="38100" algn="l" rotWithShape="0">
                    <a:prstClr val="black">
                      <a:alpha val="40000"/>
                    </a:prstClr>
                  </a:outerShdw>
                </a:effectLst>
                <a:latin typeface="Book Antiqua" pitchFamily="18" charset="0"/>
              </a:rPr>
              <a:t>Compliance with Title VI of the Civil Rights Act of 1964 </a:t>
            </a:r>
          </a:p>
        </p:txBody>
      </p:sp>
      <p:pic>
        <p:nvPicPr>
          <p:cNvPr id="4100" name="Picture 4" descr="seal.jpg"/>
          <p:cNvPicPr>
            <a:picLocks noChangeAspect="1"/>
          </p:cNvPicPr>
          <p:nvPr/>
        </p:nvPicPr>
        <p:blipFill>
          <a:blip r:embed="rId3" cstate="print"/>
          <a:srcRect/>
          <a:stretch>
            <a:fillRect/>
          </a:stretch>
        </p:blipFill>
        <p:spPr bwMode="auto">
          <a:xfrm>
            <a:off x="762000" y="1295400"/>
            <a:ext cx="2492375" cy="2590800"/>
          </a:xfrm>
          <a:prstGeom prst="rect">
            <a:avLst/>
          </a:prstGeom>
          <a:noFill/>
          <a:ln w="9525">
            <a:noFill/>
            <a:miter lim="800000"/>
            <a:headEnd/>
            <a:tailEnd/>
          </a:ln>
        </p:spPr>
      </p:pic>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763000" cy="1143000"/>
          </a:xfrm>
        </p:spPr>
        <p:txBody>
          <a:bodyPr>
            <a:normAutofit fontScale="90000"/>
          </a:bodyPr>
          <a:lstStyle/>
          <a:p>
            <a:pPr eaLnBrk="1" fontAlgn="auto" hangingPunct="1">
              <a:spcAft>
                <a:spcPts val="0"/>
              </a:spcAft>
              <a:defRPr/>
            </a:pPr>
            <a:br>
              <a:rPr lang="en-US" dirty="0"/>
            </a:br>
            <a:r>
              <a:rPr lang="en-US" dirty="0"/>
              <a:t>Disparate Treatment vs. Disparate</a:t>
            </a:r>
            <a:br>
              <a:rPr lang="en-US" dirty="0"/>
            </a:br>
            <a:r>
              <a:rPr lang="en-US" dirty="0"/>
              <a:t>Impact</a:t>
            </a:r>
          </a:p>
        </p:txBody>
      </p:sp>
      <p:sp>
        <p:nvSpPr>
          <p:cNvPr id="13315" name="Content Placeholder 2"/>
          <p:cNvSpPr>
            <a:spLocks noGrp="1"/>
          </p:cNvSpPr>
          <p:nvPr>
            <p:ph idx="1"/>
          </p:nvPr>
        </p:nvSpPr>
        <p:spPr>
          <a:xfrm>
            <a:off x="304800" y="1828800"/>
            <a:ext cx="8388350" cy="4648200"/>
          </a:xfrm>
        </p:spPr>
        <p:txBody>
          <a:bodyPr/>
          <a:lstStyle/>
          <a:p>
            <a:pPr eaLnBrk="1" hangingPunct="1">
              <a:buClr>
                <a:srgbClr val="FFC000"/>
              </a:buClr>
            </a:pPr>
            <a:r>
              <a:rPr lang="en-US"/>
              <a:t>Disparate treatment means discrimination against an individual.</a:t>
            </a:r>
          </a:p>
          <a:p>
            <a:pPr eaLnBrk="1" hangingPunct="1">
              <a:buClr>
                <a:srgbClr val="FFC000"/>
              </a:buClr>
            </a:pPr>
            <a:r>
              <a:rPr lang="en-US"/>
              <a:t>Disparate impact means discrimination that occurs as a result of a neutral policy which appears harmless on the surface, but negatively affects a group of people. </a:t>
            </a:r>
          </a:p>
        </p:txBody>
      </p:sp>
      <p:sp>
        <p:nvSpPr>
          <p:cNvPr id="5" name="Slide Number Placeholder 4"/>
          <p:cNvSpPr>
            <a:spLocks noGrp="1"/>
          </p:cNvSpPr>
          <p:nvPr>
            <p:ph type="sldNum" sz="quarter" idx="11"/>
          </p:nvPr>
        </p:nvSpPr>
        <p:spPr/>
        <p:txBody>
          <a:bodyPr/>
          <a:lstStyle/>
          <a:p>
            <a:pPr>
              <a:defRPr/>
            </a:pPr>
            <a:fld id="{3966C528-C150-4D18-853A-47DAD3FBC4A4}" type="slidenum">
              <a:rPr lang="en-US" smtClean="0"/>
              <a:pPr>
                <a:defRPr/>
              </a:pPr>
              <a:t>10</a:t>
            </a:fld>
            <a:endParaRPr lang="en-US"/>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533400"/>
            <a:ext cx="8077200" cy="822325"/>
          </a:xfrm>
        </p:spPr>
        <p:txBody>
          <a:bodyPr/>
          <a:lstStyle/>
          <a:p>
            <a:pPr eaLnBrk="1" fontAlgn="auto" hangingPunct="1">
              <a:spcAft>
                <a:spcPts val="0"/>
              </a:spcAft>
              <a:defRPr/>
            </a:pPr>
            <a:r>
              <a:rPr lang="en-US" dirty="0"/>
              <a:t>Retaliation</a:t>
            </a:r>
          </a:p>
        </p:txBody>
      </p:sp>
      <p:sp>
        <p:nvSpPr>
          <p:cNvPr id="16387" name="Content Placeholder 2"/>
          <p:cNvSpPr>
            <a:spLocks noGrp="1"/>
          </p:cNvSpPr>
          <p:nvPr>
            <p:ph idx="1"/>
          </p:nvPr>
        </p:nvSpPr>
        <p:spPr>
          <a:xfrm>
            <a:off x="304800" y="1447800"/>
            <a:ext cx="8464550" cy="4572000"/>
          </a:xfrm>
        </p:spPr>
        <p:txBody>
          <a:bodyPr/>
          <a:lstStyle/>
          <a:p>
            <a:pPr indent="-38100" eaLnBrk="1" hangingPunct="1">
              <a:buClr>
                <a:srgbClr val="FFC000"/>
              </a:buClr>
              <a:buFont typeface="Wingdings 2" pitchFamily="18" charset="2"/>
              <a:buNone/>
              <a:defRPr/>
            </a:pPr>
            <a:r>
              <a:rPr lang="en-US" dirty="0"/>
              <a:t>Retaliation occurs when a recipient or another person intimidates, threatens, coerces, or discriminates against any individual for the purpose of interfering with any right or privilege secured by Title VI, or because a person made a complaint, testified, assisted, or participated in any manner in an investigation or proceeding under Title VI.</a:t>
            </a:r>
          </a:p>
          <a:p>
            <a:pPr eaLnBrk="1" hangingPunct="1">
              <a:buClr>
                <a:srgbClr val="FFC000"/>
              </a:buClr>
              <a:buFont typeface="Wingdings 2" pitchFamily="18" charset="2"/>
              <a:buNone/>
              <a:defRPr/>
            </a:pPr>
            <a:endParaRPr lang="en-US" dirty="0"/>
          </a:p>
          <a:p>
            <a:pPr algn="r" eaLnBrk="1" hangingPunct="1">
              <a:buClr>
                <a:srgbClr val="FFC000"/>
              </a:buClr>
              <a:buFont typeface="Wingdings" pitchFamily="2" charset="2"/>
              <a:buNone/>
              <a:defRPr/>
            </a:pPr>
            <a:r>
              <a:rPr lang="en-US" sz="2400" i="1" dirty="0"/>
              <a:t>THRC Rule 1500-01-03-.06(3)(c) &amp; 28 CFR 42.107</a:t>
            </a:r>
          </a:p>
        </p:txBody>
      </p:sp>
      <p:sp>
        <p:nvSpPr>
          <p:cNvPr id="5" name="Slide Number Placeholder 4"/>
          <p:cNvSpPr>
            <a:spLocks noGrp="1"/>
          </p:cNvSpPr>
          <p:nvPr>
            <p:ph type="sldNum" sz="quarter" idx="11"/>
          </p:nvPr>
        </p:nvSpPr>
        <p:spPr/>
        <p:txBody>
          <a:bodyPr/>
          <a:lstStyle/>
          <a:p>
            <a:pPr>
              <a:defRPr/>
            </a:pPr>
            <a:fld id="{41E0CE30-1E09-426A-B0B5-E84E00D02EB5}" type="slidenum">
              <a:rPr lang="en-US" smtClean="0"/>
              <a:pPr>
                <a:defRPr/>
              </a:pPr>
              <a:t>11</a:t>
            </a:fld>
            <a:endParaRPr lang="en-US"/>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4" name="Rectangle 2"/>
          <p:cNvSpPr>
            <a:spLocks noGrp="1" noRot="1" noChangeArrowheads="1"/>
          </p:cNvSpPr>
          <p:nvPr>
            <p:ph type="title"/>
          </p:nvPr>
        </p:nvSpPr>
        <p:spPr>
          <a:xfrm>
            <a:off x="457200" y="152400"/>
            <a:ext cx="8385175" cy="1431925"/>
          </a:xfrm>
        </p:spPr>
        <p:txBody>
          <a:bodyPr/>
          <a:lstStyle/>
          <a:p>
            <a:pPr eaLnBrk="1" fontAlgn="auto" hangingPunct="1">
              <a:spcAft>
                <a:spcPts val="0"/>
              </a:spcAft>
              <a:defRPr/>
            </a:pPr>
            <a:r>
              <a:rPr lang="en-US" sz="3600" dirty="0">
                <a:effectLst>
                  <a:outerShdw blurRad="50800" dist="38100" dir="2700000" algn="tl" rotWithShape="0">
                    <a:prstClr val="black">
                      <a:alpha val="40000"/>
                    </a:prstClr>
                  </a:outerShdw>
                </a:effectLst>
              </a:rPr>
              <a:t>Develop a </a:t>
            </a:r>
            <a:r>
              <a:rPr lang="en-US" dirty="0">
                <a:effectLst>
                  <a:outerShdw blurRad="50800" dist="38100" dir="2700000" algn="tl" rotWithShape="0">
                    <a:prstClr val="black">
                      <a:alpha val="40000"/>
                    </a:prstClr>
                  </a:outerShdw>
                </a:effectLst>
              </a:rPr>
              <a:t>Public Participation Plan</a:t>
            </a:r>
          </a:p>
        </p:txBody>
      </p:sp>
      <p:sp>
        <p:nvSpPr>
          <p:cNvPr id="592899" name="Rectangle 3"/>
          <p:cNvSpPr>
            <a:spLocks noGrp="1" noRot="1" noChangeArrowheads="1"/>
          </p:cNvSpPr>
          <p:nvPr>
            <p:ph idx="1"/>
          </p:nvPr>
        </p:nvSpPr>
        <p:spPr>
          <a:xfrm>
            <a:off x="228600" y="1524000"/>
            <a:ext cx="8616950" cy="5029200"/>
          </a:xfrm>
        </p:spPr>
        <p:txBody>
          <a:bodyPr>
            <a:normAutofit/>
          </a:bodyPr>
          <a:lstStyle/>
          <a:p>
            <a:pPr marL="548640" indent="-411480" eaLnBrk="1" fontAlgn="auto" hangingPunct="1">
              <a:lnSpc>
                <a:spcPct val="80000"/>
              </a:lnSpc>
              <a:spcAft>
                <a:spcPts val="0"/>
              </a:spcAft>
              <a:buClr>
                <a:srgbClr val="FF0000"/>
              </a:buClr>
              <a:buFont typeface="Wingdings" pitchFamily="2" charset="2"/>
              <a:buNone/>
              <a:defRPr/>
            </a:pPr>
            <a:r>
              <a:rPr lang="en-US" sz="2400" b="1" dirty="0">
                <a:solidFill>
                  <a:schemeClr val="tx2"/>
                </a:solidFill>
                <a:effectLst>
                  <a:outerShdw blurRad="50800" dist="38100" dir="2700000" algn="tl" rotWithShape="0">
                    <a:prstClr val="black">
                      <a:alpha val="40000"/>
                    </a:prstClr>
                  </a:outerShdw>
                </a:effectLst>
              </a:rPr>
              <a:t>Engage the Public with the opportunity to make them</a:t>
            </a:r>
          </a:p>
          <a:p>
            <a:pPr marL="548640" indent="-411480" eaLnBrk="1" fontAlgn="auto" hangingPunct="1">
              <a:lnSpc>
                <a:spcPct val="80000"/>
              </a:lnSpc>
              <a:spcAft>
                <a:spcPts val="0"/>
              </a:spcAft>
              <a:buClr>
                <a:srgbClr val="FF0000"/>
              </a:buClr>
              <a:buFont typeface="Wingdings" pitchFamily="2" charset="2"/>
              <a:buNone/>
              <a:defRPr/>
            </a:pPr>
            <a:r>
              <a:rPr lang="en-US" sz="2400" b="1" dirty="0">
                <a:solidFill>
                  <a:schemeClr val="tx2"/>
                </a:solidFill>
                <a:effectLst>
                  <a:outerShdw blurRad="50800" dist="38100" dir="2700000" algn="tl" rotWithShape="0">
                    <a:prstClr val="black">
                      <a:alpha val="40000"/>
                    </a:prstClr>
                  </a:outerShdw>
                </a:effectLst>
              </a:rPr>
              <a:t>aware of projects or services and to provide input in</a:t>
            </a:r>
          </a:p>
          <a:p>
            <a:pPr marL="548640" indent="-411480" eaLnBrk="1" fontAlgn="auto" hangingPunct="1">
              <a:lnSpc>
                <a:spcPct val="80000"/>
              </a:lnSpc>
              <a:spcAft>
                <a:spcPts val="0"/>
              </a:spcAft>
              <a:buClr>
                <a:srgbClr val="FF0000"/>
              </a:buClr>
              <a:buFont typeface="Wingdings" pitchFamily="2" charset="2"/>
              <a:buNone/>
              <a:defRPr/>
            </a:pPr>
            <a:r>
              <a:rPr lang="en-US" sz="2400" b="1" dirty="0">
                <a:solidFill>
                  <a:schemeClr val="tx2"/>
                </a:solidFill>
                <a:effectLst>
                  <a:outerShdw blurRad="50800" dist="38100" dir="2700000" algn="tl" rotWithShape="0">
                    <a:prstClr val="black">
                      <a:alpha val="40000"/>
                    </a:prstClr>
                  </a:outerShdw>
                </a:effectLst>
              </a:rPr>
              <a:t>the decision-making process through: </a:t>
            </a:r>
          </a:p>
          <a:p>
            <a:pPr marL="548640" indent="-411480" eaLnBrk="1" fontAlgn="auto" hangingPunct="1">
              <a:lnSpc>
                <a:spcPct val="80000"/>
              </a:lnSpc>
              <a:spcAft>
                <a:spcPts val="0"/>
              </a:spcAft>
              <a:buClr>
                <a:srgbClr val="FF0000"/>
              </a:buClr>
              <a:buFont typeface="Wingdings" pitchFamily="2" charset="2"/>
              <a:buNone/>
              <a:defRPr/>
            </a:pPr>
            <a:endParaRPr lang="en-US" sz="2400" b="1" dirty="0">
              <a:effectLst>
                <a:outerShdw blurRad="50800" dist="38100" dir="2700000" algn="tl" rotWithShape="0">
                  <a:prstClr val="black">
                    <a:alpha val="40000"/>
                  </a:prstClr>
                </a:outerShdw>
              </a:effectLst>
            </a:endParaRPr>
          </a:p>
          <a:p>
            <a:pPr marL="868680" lvl="1" indent="-283464" eaLnBrk="1" fontAlgn="auto" hangingPunct="1">
              <a:lnSpc>
                <a:spcPct val="80000"/>
              </a:lnSpc>
              <a:spcAft>
                <a:spcPts val="0"/>
              </a:spcAft>
              <a:buClr>
                <a:srgbClr val="FFC000"/>
              </a:buClr>
              <a:defRPr/>
            </a:pPr>
            <a:r>
              <a:rPr lang="en-US" dirty="0">
                <a:effectLst>
                  <a:outerShdw blurRad="50800" dist="38100" dir="2700000" algn="tl" rotWithShape="0">
                    <a:prstClr val="black">
                      <a:alpha val="40000"/>
                    </a:prstClr>
                  </a:outerShdw>
                </a:effectLst>
              </a:rPr>
              <a:t>Public Meetings/Hearings in centralized locations;</a:t>
            </a:r>
          </a:p>
          <a:p>
            <a:pPr marL="868680" lvl="1" indent="-283464" eaLnBrk="1" fontAlgn="auto" hangingPunct="1">
              <a:lnSpc>
                <a:spcPct val="80000"/>
              </a:lnSpc>
              <a:spcAft>
                <a:spcPts val="0"/>
              </a:spcAft>
              <a:buClr>
                <a:srgbClr val="FFC000"/>
              </a:buClr>
              <a:defRPr/>
            </a:pPr>
            <a:r>
              <a:rPr lang="en-US" dirty="0">
                <a:effectLst>
                  <a:outerShdw blurRad="50800" dist="38100" dir="2700000" algn="tl" rotWithShape="0">
                    <a:prstClr val="black">
                      <a:alpha val="40000"/>
                    </a:prstClr>
                  </a:outerShdw>
                </a:effectLst>
              </a:rPr>
              <a:t>Advertisement with Local Media Resources and Minority Newspapers;</a:t>
            </a:r>
          </a:p>
          <a:p>
            <a:pPr marL="868680" lvl="1" indent="-283464" eaLnBrk="1" fontAlgn="auto" hangingPunct="1">
              <a:lnSpc>
                <a:spcPct val="80000"/>
              </a:lnSpc>
              <a:spcAft>
                <a:spcPts val="0"/>
              </a:spcAft>
              <a:buClr>
                <a:srgbClr val="FFC000"/>
              </a:buClr>
              <a:defRPr/>
            </a:pPr>
            <a:r>
              <a:rPr lang="en-US" dirty="0">
                <a:effectLst>
                  <a:outerShdw blurRad="50800" dist="38100" dir="2700000" algn="tl" rotWithShape="0">
                    <a:prstClr val="black">
                      <a:alpha val="40000"/>
                    </a:prstClr>
                  </a:outerShdw>
                </a:effectLst>
              </a:rPr>
              <a:t>Direct Mailings;</a:t>
            </a:r>
          </a:p>
          <a:p>
            <a:pPr marL="868680" lvl="1" indent="-283464" eaLnBrk="1" fontAlgn="auto" hangingPunct="1">
              <a:lnSpc>
                <a:spcPct val="80000"/>
              </a:lnSpc>
              <a:spcAft>
                <a:spcPts val="0"/>
              </a:spcAft>
              <a:buClr>
                <a:srgbClr val="FFC000"/>
              </a:buClr>
              <a:defRPr/>
            </a:pPr>
            <a:r>
              <a:rPr lang="en-US" dirty="0">
                <a:effectLst>
                  <a:outerShdw blurRad="50800" dist="38100" dir="2700000" algn="tl" rotWithShape="0">
                    <a:prstClr val="black">
                      <a:alpha val="40000"/>
                    </a:prstClr>
                  </a:outerShdw>
                </a:effectLst>
              </a:rPr>
              <a:t>Public Service Announcements;</a:t>
            </a:r>
          </a:p>
          <a:p>
            <a:pPr marL="868680" lvl="1" indent="-283464" eaLnBrk="1" fontAlgn="auto" hangingPunct="1">
              <a:lnSpc>
                <a:spcPct val="80000"/>
              </a:lnSpc>
              <a:spcAft>
                <a:spcPts val="0"/>
              </a:spcAft>
              <a:buClr>
                <a:srgbClr val="FFC000"/>
              </a:buClr>
              <a:defRPr/>
            </a:pPr>
            <a:r>
              <a:rPr lang="en-US" dirty="0">
                <a:effectLst>
                  <a:outerShdw blurRad="50800" dist="38100" dir="2700000" algn="tl" rotWithShape="0">
                    <a:prstClr val="black">
                      <a:alpha val="40000"/>
                    </a:prstClr>
                  </a:outerShdw>
                </a:effectLst>
              </a:rPr>
              <a:t>Website, and</a:t>
            </a:r>
          </a:p>
          <a:p>
            <a:pPr marL="868680" lvl="1" indent="-283464" eaLnBrk="1" fontAlgn="auto" hangingPunct="1">
              <a:lnSpc>
                <a:spcPct val="80000"/>
              </a:lnSpc>
              <a:spcAft>
                <a:spcPts val="0"/>
              </a:spcAft>
              <a:buClr>
                <a:srgbClr val="FFC000"/>
              </a:buClr>
              <a:defRPr/>
            </a:pPr>
            <a:r>
              <a:rPr lang="en-US" dirty="0">
                <a:effectLst>
                  <a:outerShdw blurRad="50800" dist="38100" dir="2700000" algn="tl" rotWithShape="0">
                    <a:prstClr val="black">
                      <a:alpha val="40000"/>
                    </a:prstClr>
                  </a:outerShdw>
                </a:effectLst>
              </a:rPr>
              <a:t>Radio and Television.</a:t>
            </a:r>
          </a:p>
          <a:p>
            <a:pPr marL="868680" lvl="1" indent="-283464" eaLnBrk="1" fontAlgn="auto" hangingPunct="1">
              <a:lnSpc>
                <a:spcPct val="80000"/>
              </a:lnSpc>
              <a:spcAft>
                <a:spcPts val="0"/>
              </a:spcAft>
              <a:buClr>
                <a:srgbClr val="FF0000"/>
              </a:buClr>
              <a:buFont typeface="Wingdings" pitchFamily="2" charset="2"/>
              <a:buNone/>
              <a:defRPr/>
            </a:pPr>
            <a:endParaRPr lang="en-US" dirty="0"/>
          </a:p>
          <a:p>
            <a:pPr marL="868680" lvl="1" indent="-283464" eaLnBrk="1" fontAlgn="auto" hangingPunct="1">
              <a:lnSpc>
                <a:spcPct val="80000"/>
              </a:lnSpc>
              <a:spcAft>
                <a:spcPts val="0"/>
              </a:spcAft>
              <a:buClr>
                <a:srgbClr val="FF0000"/>
              </a:buClr>
              <a:buFont typeface="Wingdings" pitchFamily="2" charset="2"/>
              <a:buNone/>
              <a:defRPr/>
            </a:pPr>
            <a:endParaRPr lang="en-US" b="1" dirty="0"/>
          </a:p>
          <a:p>
            <a:pPr marL="548640" indent="-411480" eaLnBrk="1" fontAlgn="auto" hangingPunct="1">
              <a:lnSpc>
                <a:spcPct val="80000"/>
              </a:lnSpc>
              <a:spcAft>
                <a:spcPts val="0"/>
              </a:spcAft>
              <a:buClr>
                <a:schemeClr val="tx1">
                  <a:shade val="95000"/>
                </a:schemeClr>
              </a:buClr>
              <a:buFont typeface="Wingdings" pitchFamily="2" charset="2"/>
              <a:buNone/>
              <a:defRPr/>
            </a:pPr>
            <a:endParaRPr lang="en-US" sz="2400" dirty="0"/>
          </a:p>
        </p:txBody>
      </p:sp>
      <p:sp>
        <p:nvSpPr>
          <p:cNvPr id="6" name="Slide Number Placeholder 5"/>
          <p:cNvSpPr>
            <a:spLocks noGrp="1"/>
          </p:cNvSpPr>
          <p:nvPr>
            <p:ph type="sldNum" sz="quarter" idx="11"/>
          </p:nvPr>
        </p:nvSpPr>
        <p:spPr/>
        <p:txBody>
          <a:bodyPr/>
          <a:lstStyle/>
          <a:p>
            <a:pPr>
              <a:defRPr/>
            </a:pPr>
            <a:fld id="{491F8845-6617-4CA3-90D7-1FDF3370CD56}" type="slidenum">
              <a:rPr lang="en-US"/>
              <a:pPr>
                <a:defRPr/>
              </a:pPr>
              <a:t>12</a:t>
            </a:fld>
            <a:endParaRPr lang="en-US"/>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2610" name="Rectangle 2"/>
          <p:cNvSpPr>
            <a:spLocks noGrp="1" noRot="1" noChangeArrowheads="1"/>
          </p:cNvSpPr>
          <p:nvPr>
            <p:ph type="title"/>
          </p:nvPr>
        </p:nvSpPr>
        <p:spPr>
          <a:xfrm>
            <a:off x="152400" y="457200"/>
            <a:ext cx="8382000" cy="1752600"/>
          </a:xfrm>
        </p:spPr>
        <p:txBody>
          <a:bodyPr/>
          <a:lstStyle/>
          <a:p>
            <a:pPr eaLnBrk="1" fontAlgn="auto" hangingPunct="1">
              <a:spcAft>
                <a:spcPts val="0"/>
              </a:spcAft>
              <a:defRPr/>
            </a:pPr>
            <a:r>
              <a:rPr lang="en-US" sz="3600" dirty="0">
                <a:effectLst>
                  <a:outerShdw blurRad="50800" dist="38100" dir="2700000" algn="tl" rotWithShape="0">
                    <a:prstClr val="black">
                      <a:alpha val="40000"/>
                    </a:prstClr>
                  </a:outerShdw>
                </a:effectLst>
              </a:rPr>
              <a:t>Minority Representation on Planning Boards &amp; Commissions</a:t>
            </a:r>
          </a:p>
        </p:txBody>
      </p:sp>
      <p:sp>
        <p:nvSpPr>
          <p:cNvPr id="452611" name="Rectangle 3"/>
          <p:cNvSpPr>
            <a:spLocks noGrp="1" noRot="1" noChangeArrowheads="1"/>
          </p:cNvSpPr>
          <p:nvPr>
            <p:ph sz="half" idx="1"/>
          </p:nvPr>
        </p:nvSpPr>
        <p:spPr>
          <a:xfrm>
            <a:off x="0" y="2209800"/>
            <a:ext cx="8763000" cy="4267200"/>
          </a:xfrm>
        </p:spPr>
        <p:txBody>
          <a:bodyPr>
            <a:normAutofit/>
          </a:bodyPr>
          <a:lstStyle/>
          <a:p>
            <a:pPr indent="-38100" eaLnBrk="1" fontAlgn="auto" hangingPunct="1">
              <a:spcAft>
                <a:spcPts val="0"/>
              </a:spcAft>
              <a:buClr>
                <a:srgbClr val="FFC000"/>
              </a:buClr>
              <a:buFont typeface="Wingdings 2" pitchFamily="18" charset="2"/>
              <a:buNone/>
              <a:defRPr/>
            </a:pPr>
            <a:r>
              <a:rPr lang="en-US" dirty="0">
                <a:effectLst>
                  <a:outerShdw blurRad="50800" dist="38100" dir="2700000" algn="tl" rotWithShape="0">
                    <a:prstClr val="black">
                      <a:alpha val="40000"/>
                    </a:prstClr>
                  </a:outerShdw>
                </a:effectLst>
                <a:latin typeface="Garamond (W1)" pitchFamily="18" charset="0"/>
              </a:rPr>
              <a:t>The inclusion of minorities on planning boards and commissions is critical in establishing an equal access planning system. Subrecipients cannot “deny a person the opportunity to participate as a member of a planning, advisory, or similar body which is an integral part of the program.”</a:t>
            </a:r>
          </a:p>
          <a:p>
            <a:pPr marL="548640" indent="-411480" eaLnBrk="1" fontAlgn="auto" hangingPunct="1">
              <a:spcAft>
                <a:spcPts val="0"/>
              </a:spcAft>
              <a:buClr>
                <a:srgbClr val="FFC000"/>
              </a:buClr>
              <a:buFont typeface="Wingdings" pitchFamily="2" charset="2"/>
              <a:buNone/>
              <a:defRPr/>
            </a:pPr>
            <a:endParaRPr lang="en-US" sz="1200" i="1" dirty="0">
              <a:effectLst>
                <a:outerShdw blurRad="50800" dist="38100" dir="2700000" algn="tl" rotWithShape="0">
                  <a:prstClr val="black">
                    <a:alpha val="40000"/>
                  </a:prstClr>
                </a:outerShdw>
              </a:effectLst>
              <a:latin typeface="Garamond (W1)" pitchFamily="18" charset="0"/>
            </a:endParaRPr>
          </a:p>
          <a:p>
            <a:pPr marL="548640" indent="-411480" eaLnBrk="1" fontAlgn="auto" hangingPunct="1">
              <a:spcAft>
                <a:spcPts val="0"/>
              </a:spcAft>
              <a:buClr>
                <a:srgbClr val="FFC000"/>
              </a:buClr>
              <a:buFont typeface="Wingdings" pitchFamily="2" charset="2"/>
              <a:buNone/>
              <a:defRPr/>
            </a:pPr>
            <a:endParaRPr lang="en-US" sz="1200" i="1" dirty="0">
              <a:effectLst>
                <a:outerShdw blurRad="50800" dist="38100" dir="2700000" algn="tl" rotWithShape="0">
                  <a:prstClr val="black">
                    <a:alpha val="40000"/>
                  </a:prstClr>
                </a:outerShdw>
              </a:effectLst>
              <a:latin typeface="Garamond (W1)" pitchFamily="18" charset="0"/>
            </a:endParaRPr>
          </a:p>
          <a:p>
            <a:pPr marL="1133856" lvl="2" eaLnBrk="1" fontAlgn="auto" hangingPunct="1">
              <a:spcAft>
                <a:spcPts val="0"/>
              </a:spcAft>
              <a:buFont typeface="Wingdings" pitchFamily="2" charset="2"/>
              <a:buNone/>
              <a:defRPr/>
            </a:pPr>
            <a:endParaRPr lang="en-US" sz="2800" i="1" dirty="0"/>
          </a:p>
        </p:txBody>
      </p:sp>
      <p:sp>
        <p:nvSpPr>
          <p:cNvPr id="6" name="Slide Number Placeholder 6"/>
          <p:cNvSpPr>
            <a:spLocks noGrp="1"/>
          </p:cNvSpPr>
          <p:nvPr>
            <p:ph type="sldNum" sz="quarter" idx="12"/>
          </p:nvPr>
        </p:nvSpPr>
        <p:spPr/>
        <p:txBody>
          <a:bodyPr/>
          <a:lstStyle/>
          <a:p>
            <a:pPr>
              <a:defRPr/>
            </a:pPr>
            <a:fld id="{4D07CE20-695A-41F2-BD1D-9855E24237A1}" type="slidenum">
              <a:rPr lang="en-US"/>
              <a:pPr>
                <a:defRPr/>
              </a:pPr>
              <a:t>13</a:t>
            </a:fld>
            <a:endParaRPr lang="en-US" dirty="0"/>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7794" name="Rectangle 2"/>
          <p:cNvSpPr>
            <a:spLocks noGrp="1" noRot="1" noChangeArrowheads="1"/>
          </p:cNvSpPr>
          <p:nvPr>
            <p:ph type="title"/>
          </p:nvPr>
        </p:nvSpPr>
        <p:spPr>
          <a:xfrm>
            <a:off x="838200" y="228600"/>
            <a:ext cx="7543800" cy="1676400"/>
          </a:xfrm>
        </p:spPr>
        <p:txBody>
          <a:bodyPr/>
          <a:lstStyle/>
          <a:p>
            <a:pPr eaLnBrk="1" fontAlgn="auto" hangingPunct="1">
              <a:spcAft>
                <a:spcPts val="0"/>
              </a:spcAft>
              <a:defRPr/>
            </a:pPr>
            <a:r>
              <a:rPr lang="en-US" sz="3600" dirty="0">
                <a:effectLst>
                  <a:outerShdw blurRad="50800" dist="38100" dir="2700000" algn="tl" rotWithShape="0">
                    <a:prstClr val="black">
                      <a:alpha val="40000"/>
                    </a:prstClr>
                  </a:outerShdw>
                </a:effectLst>
              </a:rPr>
              <a:t>Have a Written Title VI Complaint Process and Complaint Log </a:t>
            </a:r>
            <a:endParaRPr lang="en-US" sz="3600" dirty="0">
              <a:effectLst/>
            </a:endParaRPr>
          </a:p>
        </p:txBody>
      </p:sp>
      <p:sp>
        <p:nvSpPr>
          <p:cNvPr id="417795" name="Rectangle 3"/>
          <p:cNvSpPr>
            <a:spLocks noGrp="1" noRot="1" noChangeArrowheads="1"/>
          </p:cNvSpPr>
          <p:nvPr>
            <p:ph type="body" sz="half" idx="1"/>
          </p:nvPr>
        </p:nvSpPr>
        <p:spPr>
          <a:xfrm>
            <a:off x="762000" y="1524000"/>
            <a:ext cx="7239000" cy="5029200"/>
          </a:xfrm>
        </p:spPr>
        <p:txBody>
          <a:bodyPr>
            <a:normAutofit/>
          </a:bodyPr>
          <a:lstStyle/>
          <a:p>
            <a:pPr marL="548640" indent="-411480" eaLnBrk="1" fontAlgn="auto" hangingPunct="1">
              <a:lnSpc>
                <a:spcPct val="90000"/>
              </a:lnSpc>
              <a:spcAft>
                <a:spcPts val="0"/>
              </a:spcAft>
              <a:buClr>
                <a:schemeClr val="tx2"/>
              </a:buClr>
              <a:buFont typeface="Wingdings" pitchFamily="2" charset="2"/>
              <a:buNone/>
              <a:defRPr/>
            </a:pPr>
            <a:endParaRPr lang="en-US" sz="1000" b="1" dirty="0">
              <a:solidFill>
                <a:srgbClr val="000000"/>
              </a:solidFill>
            </a:endParaRPr>
          </a:p>
          <a:p>
            <a:pPr marL="548640" indent="-411480" eaLnBrk="1" fontAlgn="auto" hangingPunct="1">
              <a:lnSpc>
                <a:spcPct val="90000"/>
              </a:lnSpc>
              <a:spcAft>
                <a:spcPts val="0"/>
              </a:spcAft>
              <a:buClr>
                <a:srgbClr val="FFC000"/>
              </a:buClr>
              <a:buFont typeface="Wingdings 2" pitchFamily="18" charset="2"/>
              <a:buNone/>
              <a:defRPr/>
            </a:pPr>
            <a:r>
              <a:rPr lang="en-US" sz="2400" b="1" dirty="0">
                <a:solidFill>
                  <a:schemeClr val="tx2"/>
                </a:solidFill>
                <a:effectLst>
                  <a:outerShdw blurRad="50800" dist="38100" dir="2700000" algn="tl" rotWithShape="0">
                    <a:prstClr val="black">
                      <a:alpha val="40000"/>
                    </a:prstClr>
                  </a:outerShdw>
                </a:effectLst>
                <a:latin typeface="Garamond (W1)" pitchFamily="18" charset="0"/>
              </a:rPr>
              <a:t>To Include:</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How to file a complaint;</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Instructions that the complaint  must be filed within 180 days of the alleged occurrence or when the alleged discrimination became known to the complainant;</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Procedure stating that the complaint must be in writing and signed by the person making the complaint;</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Process for determining the jurisdiction, acceptability , and the need for additional information upon receipt in order to investigate the merit;</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Instructions that complaints filed against the subrecipient should be forwarded to the AOC Title VI Coordinator for investigation;</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Commitment to take final action within 90 days: and</a:t>
            </a:r>
          </a:p>
          <a:p>
            <a:pPr marL="548640" indent="-411480" eaLnBrk="1" fontAlgn="auto" hangingPunct="1">
              <a:lnSpc>
                <a:spcPct val="90000"/>
              </a:lnSpc>
              <a:spcAft>
                <a:spcPts val="0"/>
              </a:spcAft>
              <a:buClr>
                <a:srgbClr val="FFC000"/>
              </a:buClr>
              <a:defRPr/>
            </a:pPr>
            <a:r>
              <a:rPr lang="en-US" sz="2000" dirty="0">
                <a:effectLst>
                  <a:outerShdw blurRad="50800" dist="38100" dir="2700000" algn="tl" rotWithShape="0">
                    <a:prstClr val="black">
                      <a:alpha val="40000"/>
                    </a:prstClr>
                  </a:outerShdw>
                </a:effectLst>
                <a:latin typeface="Garamond (W1)" pitchFamily="18" charset="0"/>
              </a:rPr>
              <a:t>Provide appeal instructions.</a:t>
            </a:r>
          </a:p>
          <a:p>
            <a:pPr marL="548640" indent="-411480" eaLnBrk="1" fontAlgn="auto" hangingPunct="1">
              <a:lnSpc>
                <a:spcPct val="90000"/>
              </a:lnSpc>
              <a:spcAft>
                <a:spcPts val="0"/>
              </a:spcAft>
              <a:buClr>
                <a:schemeClr val="tx1">
                  <a:shade val="95000"/>
                </a:schemeClr>
              </a:buClr>
              <a:buFont typeface="Wingdings" pitchFamily="2" charset="2"/>
              <a:buNone/>
              <a:defRPr/>
            </a:pPr>
            <a:endParaRPr lang="en-US" sz="2000" dirty="0"/>
          </a:p>
          <a:p>
            <a:pPr marL="548640" indent="-411480" eaLnBrk="1" fontAlgn="auto" hangingPunct="1">
              <a:lnSpc>
                <a:spcPct val="90000"/>
              </a:lnSpc>
              <a:spcAft>
                <a:spcPts val="0"/>
              </a:spcAft>
              <a:buClr>
                <a:schemeClr val="tx1">
                  <a:shade val="95000"/>
                </a:schemeClr>
              </a:buClr>
              <a:defRPr/>
            </a:pPr>
            <a:endParaRPr lang="en-US" sz="1600" dirty="0"/>
          </a:p>
        </p:txBody>
      </p:sp>
      <p:sp>
        <p:nvSpPr>
          <p:cNvPr id="6" name="Slide Number Placeholder 6"/>
          <p:cNvSpPr>
            <a:spLocks noGrp="1"/>
          </p:cNvSpPr>
          <p:nvPr>
            <p:ph type="sldNum" sz="quarter" idx="12"/>
          </p:nvPr>
        </p:nvSpPr>
        <p:spPr/>
        <p:txBody>
          <a:bodyPr/>
          <a:lstStyle/>
          <a:p>
            <a:pPr>
              <a:defRPr/>
            </a:pPr>
            <a:fld id="{7B6BE3E3-CF97-4364-B0D2-D439238687CB}" type="slidenum">
              <a:rPr lang="en-US"/>
              <a:pPr>
                <a:defRPr/>
              </a:pPr>
              <a:t>14</a:t>
            </a:fld>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Rot="1" noChangeArrowheads="1"/>
          </p:cNvSpPr>
          <p:nvPr>
            <p:ph type="title"/>
          </p:nvPr>
        </p:nvSpPr>
        <p:spPr>
          <a:xfrm>
            <a:off x="381000" y="533400"/>
            <a:ext cx="8385175" cy="990600"/>
          </a:xfrm>
        </p:spPr>
        <p:txBody>
          <a:bodyPr/>
          <a:lstStyle/>
          <a:p>
            <a:pPr eaLnBrk="1" fontAlgn="auto" hangingPunct="1">
              <a:spcAft>
                <a:spcPts val="0"/>
              </a:spcAft>
              <a:defRPr/>
            </a:pPr>
            <a:r>
              <a:rPr lang="en-US" dirty="0">
                <a:effectLst>
                  <a:outerShdw blurRad="50800" dist="38100" dir="2700000" algn="tl" rotWithShape="0">
                    <a:prstClr val="black">
                      <a:alpha val="40000"/>
                    </a:prstClr>
                  </a:outerShdw>
                </a:effectLst>
              </a:rPr>
              <a:t>Executive Order 13166</a:t>
            </a:r>
          </a:p>
        </p:txBody>
      </p:sp>
      <p:sp>
        <p:nvSpPr>
          <p:cNvPr id="613379" name="Rectangle 3"/>
          <p:cNvSpPr>
            <a:spLocks noGrp="1" noRot="1" noChangeArrowheads="1"/>
          </p:cNvSpPr>
          <p:nvPr>
            <p:ph idx="1"/>
          </p:nvPr>
        </p:nvSpPr>
        <p:spPr>
          <a:xfrm>
            <a:off x="609600" y="1676400"/>
            <a:ext cx="7772400" cy="4419600"/>
          </a:xfrm>
        </p:spPr>
        <p:txBody>
          <a:bodyPr>
            <a:normAutofit/>
          </a:bodyPr>
          <a:lstStyle/>
          <a:p>
            <a:pPr marL="548640" indent="-411480" eaLnBrk="1" fontAlgn="auto" hangingPunct="1">
              <a:spcAft>
                <a:spcPts val="0"/>
              </a:spcAft>
              <a:buClr>
                <a:srgbClr val="FFC000"/>
              </a:buClr>
              <a:buFont typeface="Wingdings 2" pitchFamily="18" charset="2"/>
              <a:buNone/>
              <a:defRPr/>
            </a:pPr>
            <a:r>
              <a:rPr lang="en-US" dirty="0">
                <a:solidFill>
                  <a:schemeClr val="tx2"/>
                </a:solidFill>
                <a:effectLst>
                  <a:outerShdw blurRad="50800" dist="38100" dir="2700000" algn="tl" rotWithShape="0">
                    <a:prstClr val="black">
                      <a:alpha val="40000"/>
                    </a:prstClr>
                  </a:outerShdw>
                </a:effectLst>
              </a:rPr>
              <a:t>Limited English Proficiency (LEP) </a:t>
            </a:r>
          </a:p>
          <a:p>
            <a:pPr indent="-38100" eaLnBrk="1" fontAlgn="auto" hangingPunct="1">
              <a:spcAft>
                <a:spcPts val="0"/>
              </a:spcAft>
              <a:buClr>
                <a:srgbClr val="FFC000"/>
              </a:buClr>
              <a:buFont typeface="Wingdings 2" pitchFamily="18" charset="2"/>
              <a:buNone/>
              <a:defRPr/>
            </a:pPr>
            <a:r>
              <a:rPr lang="en-US" dirty="0">
                <a:effectLst>
                  <a:outerShdw blurRad="50800" dist="38100" dir="2700000" algn="tl" rotWithShape="0">
                    <a:prstClr val="black">
                      <a:alpha val="40000"/>
                    </a:prstClr>
                  </a:outerShdw>
                </a:effectLst>
              </a:rPr>
              <a:t>EO 13166 requires Federal agencies to examine the services they provide, identify any need for services to those with limited English proficiency (LEP), and develop and implement a system to provide those services so LEP persons can have meaningful access to them. </a:t>
            </a:r>
            <a:r>
              <a:rPr lang="en-US" dirty="0"/>
              <a:t> </a:t>
            </a:r>
          </a:p>
        </p:txBody>
      </p:sp>
      <p:sp>
        <p:nvSpPr>
          <p:cNvPr id="6" name="Slide Number Placeholder 5"/>
          <p:cNvSpPr>
            <a:spLocks noGrp="1"/>
          </p:cNvSpPr>
          <p:nvPr>
            <p:ph type="sldNum" sz="quarter" idx="11"/>
          </p:nvPr>
        </p:nvSpPr>
        <p:spPr/>
        <p:txBody>
          <a:bodyPr/>
          <a:lstStyle/>
          <a:p>
            <a:pPr>
              <a:defRPr/>
            </a:pPr>
            <a:fld id="{13FE801B-EA78-44E0-990F-DF13D5D64F09}" type="slidenum">
              <a:rPr lang="en-US"/>
              <a:pPr>
                <a:defRPr/>
              </a:pPr>
              <a:t>15</a:t>
            </a:fld>
            <a:endParaRPr lang="en-US"/>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0" name="Rectangle 2"/>
          <p:cNvSpPr>
            <a:spLocks noGrp="1" noRot="1" noChangeArrowheads="1"/>
          </p:cNvSpPr>
          <p:nvPr>
            <p:ph type="title"/>
          </p:nvPr>
        </p:nvSpPr>
        <p:spPr>
          <a:xfrm>
            <a:off x="609600" y="533400"/>
            <a:ext cx="7772400" cy="1143000"/>
          </a:xfrm>
        </p:spPr>
        <p:txBody>
          <a:bodyPr>
            <a:normAutofit fontScale="90000"/>
          </a:bodyPr>
          <a:lstStyle/>
          <a:p>
            <a:pPr eaLnBrk="1" fontAlgn="auto" hangingPunct="1">
              <a:spcAft>
                <a:spcPts val="0"/>
              </a:spcAft>
              <a:defRPr/>
            </a:pPr>
            <a:r>
              <a:rPr lang="en-US" sz="4000" dirty="0">
                <a:effectLst>
                  <a:outerShdw blurRad="50800" dist="38100" dir="2700000" algn="tl" rotWithShape="0">
                    <a:prstClr val="black">
                      <a:alpha val="40000"/>
                    </a:prstClr>
                  </a:outerShdw>
                </a:effectLst>
              </a:rPr>
              <a:t>Have a Limited English Proficiency (LEP) Plan</a:t>
            </a:r>
          </a:p>
        </p:txBody>
      </p:sp>
      <p:sp>
        <p:nvSpPr>
          <p:cNvPr id="14341" name="Rectangle 3"/>
          <p:cNvSpPr>
            <a:spLocks noGrp="1" noRot="1" noChangeArrowheads="1"/>
          </p:cNvSpPr>
          <p:nvPr>
            <p:ph idx="1"/>
          </p:nvPr>
        </p:nvSpPr>
        <p:spPr>
          <a:xfrm>
            <a:off x="304800" y="1905000"/>
            <a:ext cx="8388350" cy="4191000"/>
          </a:xfrm>
        </p:spPr>
        <p:txBody>
          <a:bodyPr>
            <a:normAutofit/>
          </a:bodyPr>
          <a:lstStyle/>
          <a:p>
            <a:pPr indent="-38100" eaLnBrk="1" fontAlgn="auto" hangingPunct="1">
              <a:spcAft>
                <a:spcPts val="0"/>
              </a:spcAft>
              <a:buClr>
                <a:srgbClr val="FFC000"/>
              </a:buClr>
              <a:buFont typeface="Wingdings 2" pitchFamily="18" charset="2"/>
              <a:buNone/>
              <a:defRPr/>
            </a:pPr>
            <a:r>
              <a:rPr lang="en-US" b="1" dirty="0">
                <a:solidFill>
                  <a:schemeClr val="tx2"/>
                </a:solidFill>
                <a:effectLst>
                  <a:outerShdw blurRad="50800" dist="38100" dir="2700000" algn="tl" rotWithShape="0">
                    <a:prstClr val="black">
                      <a:alpha val="40000"/>
                    </a:prstClr>
                  </a:outerShdw>
                </a:effectLst>
              </a:rPr>
              <a:t>Who are LEP Persons?</a:t>
            </a:r>
            <a:r>
              <a:rPr lang="en-US" dirty="0">
                <a:solidFill>
                  <a:schemeClr val="bg1"/>
                </a:solidFill>
                <a:effectLst>
                  <a:outerShdw blurRad="50800" dist="38100" dir="2700000" algn="tl" rotWithShape="0">
                    <a:prstClr val="black">
                      <a:alpha val="40000"/>
                    </a:prstClr>
                  </a:outerShdw>
                </a:effectLst>
              </a:rPr>
              <a:t>  </a:t>
            </a:r>
          </a:p>
          <a:p>
            <a:pPr indent="-38100" eaLnBrk="1" fontAlgn="auto" hangingPunct="1">
              <a:spcAft>
                <a:spcPts val="0"/>
              </a:spcAft>
              <a:buClr>
                <a:srgbClr val="FFC000"/>
              </a:buClr>
              <a:buFont typeface="Wingdings 2" pitchFamily="18" charset="2"/>
              <a:buNone/>
              <a:defRPr/>
            </a:pPr>
            <a:endParaRPr lang="en-US" b="1" dirty="0">
              <a:solidFill>
                <a:schemeClr val="bg1"/>
              </a:solidFill>
              <a:effectLst>
                <a:outerShdw blurRad="50800" dist="38100" dir="2700000" algn="tl" rotWithShape="0">
                  <a:prstClr val="black">
                    <a:alpha val="40000"/>
                  </a:prstClr>
                </a:outerShdw>
              </a:effectLst>
            </a:endParaRPr>
          </a:p>
          <a:p>
            <a:pPr indent="-38100" eaLnBrk="1" fontAlgn="auto" hangingPunct="1">
              <a:spcAft>
                <a:spcPts val="0"/>
              </a:spcAft>
              <a:buClr>
                <a:srgbClr val="FFC000"/>
              </a:buClr>
              <a:buFont typeface="Wingdings 2" pitchFamily="18" charset="2"/>
              <a:buNone/>
              <a:defRPr/>
            </a:pPr>
            <a:r>
              <a:rPr lang="en-US" b="1" dirty="0">
                <a:solidFill>
                  <a:schemeClr val="tx2"/>
                </a:solidFill>
                <a:effectLst>
                  <a:outerShdw blurRad="50800" dist="38100" dir="2700000" algn="tl" rotWithShape="0">
                    <a:prstClr val="black">
                      <a:alpha val="40000"/>
                    </a:prstClr>
                  </a:outerShdw>
                </a:effectLst>
              </a:rPr>
              <a:t>Persons who do not</a:t>
            </a:r>
            <a:r>
              <a:rPr lang="en-US" dirty="0">
                <a:solidFill>
                  <a:schemeClr val="tx2"/>
                </a:solidFill>
                <a:effectLst>
                  <a:outerShdw blurRad="50800" dist="38100" dir="2700000" algn="tl" rotWithShape="0">
                    <a:prstClr val="black">
                      <a:alpha val="40000"/>
                    </a:prstClr>
                  </a:outerShdw>
                </a:effectLst>
              </a:rPr>
              <a:t> </a:t>
            </a:r>
            <a:r>
              <a:rPr lang="en-US" b="1" dirty="0">
                <a:solidFill>
                  <a:schemeClr val="tx2"/>
                </a:solidFill>
                <a:effectLst>
                  <a:outerShdw blurRad="50800" dist="38100" dir="2700000" algn="tl" rotWithShape="0">
                    <a:prstClr val="black">
                      <a:alpha val="40000"/>
                    </a:prstClr>
                  </a:outerShdw>
                </a:effectLst>
              </a:rPr>
              <a:t>speak</a:t>
            </a:r>
            <a:r>
              <a:rPr lang="en-US" dirty="0">
                <a:solidFill>
                  <a:schemeClr val="tx2"/>
                </a:solidFill>
                <a:effectLst>
                  <a:outerShdw blurRad="50800" dist="38100" dir="2700000" algn="tl" rotWithShape="0">
                    <a:prstClr val="black">
                      <a:alpha val="40000"/>
                    </a:prstClr>
                  </a:outerShdw>
                </a:effectLst>
              </a:rPr>
              <a:t> </a:t>
            </a:r>
            <a:r>
              <a:rPr lang="en-US" dirty="0">
                <a:effectLst>
                  <a:outerShdw blurRad="50800" dist="38100" dir="2700000" algn="tl" rotWithShape="0">
                    <a:prstClr val="black">
                      <a:alpha val="40000"/>
                    </a:prstClr>
                  </a:outerShdw>
                </a:effectLst>
              </a:rPr>
              <a:t>English as their</a:t>
            </a:r>
            <a:r>
              <a:rPr lang="en-US" dirty="0">
                <a:solidFill>
                  <a:schemeClr val="tx2"/>
                </a:solidFill>
                <a:effectLst>
                  <a:outerShdw blurRad="50800" dist="38100" dir="2700000" algn="tl" rotWithShape="0">
                    <a:prstClr val="black">
                      <a:alpha val="40000"/>
                    </a:prstClr>
                  </a:outerShdw>
                </a:effectLst>
              </a:rPr>
              <a:t> </a:t>
            </a:r>
            <a:r>
              <a:rPr lang="en-US" dirty="0">
                <a:effectLst>
                  <a:outerShdw blurRad="50800" dist="38100" dir="2700000" algn="tl" rotWithShape="0">
                    <a:prstClr val="black">
                      <a:alpha val="40000"/>
                    </a:prstClr>
                  </a:outerShdw>
                </a:effectLst>
              </a:rPr>
              <a:t>primary language, and who have</a:t>
            </a:r>
            <a:r>
              <a:rPr lang="en-US" dirty="0">
                <a:solidFill>
                  <a:schemeClr val="tx2"/>
                </a:solidFill>
                <a:effectLst>
                  <a:outerShdw blurRad="50800" dist="38100" dir="2700000" algn="tl" rotWithShape="0">
                    <a:prstClr val="black">
                      <a:alpha val="40000"/>
                    </a:prstClr>
                  </a:outerShdw>
                </a:effectLst>
              </a:rPr>
              <a:t> </a:t>
            </a:r>
            <a:r>
              <a:rPr lang="en-US" b="1" dirty="0">
                <a:solidFill>
                  <a:schemeClr val="tx2"/>
                </a:solidFill>
                <a:effectLst>
                  <a:outerShdw blurRad="50800" dist="38100" dir="2700000" algn="tl" rotWithShape="0">
                    <a:prstClr val="black">
                      <a:alpha val="40000"/>
                    </a:prstClr>
                  </a:outerShdw>
                </a:effectLst>
              </a:rPr>
              <a:t>a limited</a:t>
            </a:r>
            <a:r>
              <a:rPr lang="en-US" b="1" dirty="0">
                <a:solidFill>
                  <a:srgbClr val="006600"/>
                </a:solidFill>
                <a:effectLst>
                  <a:outerShdw blurRad="50800" dist="38100" dir="2700000" algn="tl" rotWithShape="0">
                    <a:prstClr val="black">
                      <a:alpha val="40000"/>
                    </a:prstClr>
                  </a:outerShdw>
                </a:effectLst>
              </a:rPr>
              <a:t> </a:t>
            </a:r>
            <a:r>
              <a:rPr lang="en-US" b="1" dirty="0">
                <a:solidFill>
                  <a:schemeClr val="tx2"/>
                </a:solidFill>
                <a:effectLst>
                  <a:outerShdw blurRad="50800" dist="38100" dir="2700000" algn="tl" rotWithShape="0">
                    <a:prstClr val="black">
                      <a:alpha val="40000"/>
                    </a:prstClr>
                  </a:outerShdw>
                </a:effectLst>
              </a:rPr>
              <a:t>ability</a:t>
            </a:r>
            <a:r>
              <a:rPr lang="en-US" dirty="0">
                <a:solidFill>
                  <a:schemeClr val="tx2"/>
                </a:solidFill>
                <a:effectLst>
                  <a:outerShdw blurRad="50800" dist="38100" dir="2700000" algn="tl" rotWithShape="0">
                    <a:prstClr val="black">
                      <a:alpha val="40000"/>
                    </a:prstClr>
                  </a:outerShdw>
                </a:effectLst>
              </a:rPr>
              <a:t> </a:t>
            </a:r>
            <a:r>
              <a:rPr lang="en-US" dirty="0">
                <a:effectLst>
                  <a:outerShdw blurRad="50800" dist="38100" dir="2700000" algn="tl" rotWithShape="0">
                    <a:prstClr val="black">
                      <a:alpha val="40000"/>
                    </a:prstClr>
                  </a:outerShdw>
                </a:effectLst>
              </a:rPr>
              <a:t>to read, speak, write or</a:t>
            </a:r>
            <a:r>
              <a:rPr lang="en-US" dirty="0">
                <a:solidFill>
                  <a:schemeClr val="tx2"/>
                </a:solidFill>
                <a:effectLst>
                  <a:outerShdw blurRad="50800" dist="38100" dir="2700000" algn="tl" rotWithShape="0">
                    <a:prstClr val="black">
                      <a:alpha val="40000"/>
                    </a:prstClr>
                  </a:outerShdw>
                </a:effectLst>
              </a:rPr>
              <a:t> </a:t>
            </a:r>
            <a:r>
              <a:rPr lang="en-US" dirty="0">
                <a:effectLst>
                  <a:outerShdw blurRad="50800" dist="38100" dir="2700000" algn="tl" rotWithShape="0">
                    <a:prstClr val="black">
                      <a:alpha val="40000"/>
                    </a:prstClr>
                  </a:outerShdw>
                </a:effectLst>
              </a:rPr>
              <a:t>understand English.</a:t>
            </a:r>
          </a:p>
          <a:p>
            <a:pPr marL="548640" indent="-411480" eaLnBrk="1" fontAlgn="auto" hangingPunct="1">
              <a:spcAft>
                <a:spcPts val="0"/>
              </a:spcAft>
              <a:buClr>
                <a:schemeClr val="tx1">
                  <a:shade val="95000"/>
                </a:schemeClr>
              </a:buClr>
              <a:buFont typeface="Wingdings" pitchFamily="2" charset="2"/>
              <a:buNone/>
              <a:defRPr/>
            </a:pPr>
            <a:endParaRPr lang="en-US" dirty="0"/>
          </a:p>
        </p:txBody>
      </p:sp>
      <p:sp>
        <p:nvSpPr>
          <p:cNvPr id="7" name="Slide Number Placeholder 5"/>
          <p:cNvSpPr>
            <a:spLocks noGrp="1"/>
          </p:cNvSpPr>
          <p:nvPr>
            <p:ph type="sldNum" sz="quarter" idx="11"/>
          </p:nvPr>
        </p:nvSpPr>
        <p:spPr/>
        <p:txBody>
          <a:bodyPr/>
          <a:lstStyle/>
          <a:p>
            <a:pPr>
              <a:defRPr/>
            </a:pPr>
            <a:fld id="{E9DC87F7-9A0F-4DE7-8708-D436AE85A86B}" type="slidenum">
              <a:rPr lang="en-US"/>
              <a:pPr>
                <a:defRPr/>
              </a:pPr>
              <a:t>16</a:t>
            </a:fld>
            <a:endParaRPr lang="en-US"/>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8" name="Rectangle 2"/>
          <p:cNvSpPr>
            <a:spLocks noGrp="1" noRot="1" noChangeArrowheads="1"/>
          </p:cNvSpPr>
          <p:nvPr>
            <p:ph type="title"/>
          </p:nvPr>
        </p:nvSpPr>
        <p:spPr>
          <a:xfrm>
            <a:off x="685800" y="381000"/>
            <a:ext cx="7772400" cy="1600200"/>
          </a:xfrm>
        </p:spPr>
        <p:txBody>
          <a:bodyPr>
            <a:normAutofit fontScale="90000"/>
          </a:bodyPr>
          <a:lstStyle/>
          <a:p>
            <a:pPr eaLnBrk="1" fontAlgn="auto" hangingPunct="1">
              <a:spcAft>
                <a:spcPts val="0"/>
              </a:spcAft>
              <a:defRPr/>
            </a:pPr>
            <a:r>
              <a:rPr lang="en-US" sz="3600" dirty="0">
                <a:effectLst>
                  <a:outerShdw blurRad="50800" dist="38100" dir="2700000" algn="tl" rotWithShape="0">
                    <a:prstClr val="black">
                      <a:alpha val="40000"/>
                    </a:prstClr>
                  </a:outerShdw>
                </a:effectLst>
              </a:rPr>
              <a:t>Take Reasonable Steps to Ensure Meaningful Access to Programs and Activities of LEP Persons by Determining: </a:t>
            </a:r>
          </a:p>
        </p:txBody>
      </p:sp>
      <p:sp>
        <p:nvSpPr>
          <p:cNvPr id="515075" name="Rectangle 3"/>
          <p:cNvSpPr>
            <a:spLocks noGrp="1" noRot="1" noChangeArrowheads="1"/>
          </p:cNvSpPr>
          <p:nvPr>
            <p:ph idx="1"/>
          </p:nvPr>
        </p:nvSpPr>
        <p:spPr>
          <a:xfrm>
            <a:off x="228600" y="2438400"/>
            <a:ext cx="8686800" cy="4038600"/>
          </a:xfrm>
        </p:spPr>
        <p:txBody>
          <a:bodyPr>
            <a:normAutofit/>
          </a:bodyPr>
          <a:lstStyle/>
          <a:p>
            <a:pPr marL="548640" indent="-548640" eaLnBrk="1" fontAlgn="auto" hangingPunct="1">
              <a:lnSpc>
                <a:spcPct val="90000"/>
              </a:lnSpc>
              <a:spcAft>
                <a:spcPts val="0"/>
              </a:spcAft>
              <a:buClr>
                <a:schemeClr val="tx1">
                  <a:shade val="95000"/>
                </a:schemeClr>
              </a:buClr>
              <a:buFont typeface="Wingdings" pitchFamily="2" charset="2"/>
              <a:buNone/>
              <a:defRPr/>
            </a:pPr>
            <a:r>
              <a:rPr lang="en-US" b="1" dirty="0">
                <a:effectLst>
                  <a:outerShdw blurRad="50800" dist="38100" dir="2700000" algn="tl" rotWithShape="0">
                    <a:prstClr val="black">
                      <a:alpha val="40000"/>
                    </a:prstClr>
                  </a:outerShdw>
                </a:effectLst>
                <a:latin typeface="Garamond (W1)" pitchFamily="18" charset="0"/>
              </a:rPr>
              <a:t>	1</a:t>
            </a:r>
            <a:r>
              <a:rPr lang="en-US" dirty="0">
                <a:latin typeface="Garamond (W1)" pitchFamily="18" charset="0"/>
              </a:rPr>
              <a:t>.  </a:t>
            </a:r>
            <a:r>
              <a:rPr lang="en-US" dirty="0"/>
              <a:t>Number or proportion of LEP persons;</a:t>
            </a:r>
          </a:p>
          <a:p>
            <a:pPr marL="548640" indent="-457200" eaLnBrk="1" fontAlgn="auto" hangingPunct="1">
              <a:lnSpc>
                <a:spcPct val="90000"/>
              </a:lnSpc>
              <a:spcAft>
                <a:spcPts val="0"/>
              </a:spcAft>
              <a:buClr>
                <a:schemeClr val="tx1">
                  <a:shade val="95000"/>
                </a:schemeClr>
              </a:buClr>
              <a:buFont typeface="Wingdings" pitchFamily="2" charset="2"/>
              <a:buNone/>
              <a:defRPr/>
            </a:pPr>
            <a:r>
              <a:rPr lang="en-US" dirty="0"/>
              <a:t>	2.  Frequency of contact with the program          	        or activity;</a:t>
            </a:r>
          </a:p>
          <a:p>
            <a:pPr marL="548640" indent="-411480" eaLnBrk="1" fontAlgn="auto" hangingPunct="1">
              <a:lnSpc>
                <a:spcPct val="90000"/>
              </a:lnSpc>
              <a:spcAft>
                <a:spcPts val="0"/>
              </a:spcAft>
              <a:buClr>
                <a:schemeClr val="tx1">
                  <a:shade val="95000"/>
                </a:schemeClr>
              </a:buClr>
              <a:buFont typeface="Wingdings" pitchFamily="2" charset="2"/>
              <a:buNone/>
              <a:defRPr/>
            </a:pPr>
            <a:r>
              <a:rPr lang="en-US" dirty="0"/>
              <a:t>  	3.  Nature and importance of the program;</a:t>
            </a:r>
          </a:p>
          <a:p>
            <a:pPr marL="548640" indent="-411480" eaLnBrk="1" fontAlgn="auto" hangingPunct="1">
              <a:lnSpc>
                <a:spcPct val="90000"/>
              </a:lnSpc>
              <a:spcAft>
                <a:spcPts val="0"/>
              </a:spcAft>
              <a:buClr>
                <a:schemeClr val="tx1">
                  <a:shade val="95000"/>
                </a:schemeClr>
              </a:buClr>
              <a:buFont typeface="Wingdings" pitchFamily="2" charset="2"/>
              <a:buNone/>
              <a:defRPr/>
            </a:pPr>
            <a:r>
              <a:rPr lang="en-US" dirty="0"/>
              <a:t>     and</a:t>
            </a:r>
          </a:p>
          <a:p>
            <a:pPr marL="548640" indent="-411480" eaLnBrk="1" fontAlgn="auto" hangingPunct="1">
              <a:lnSpc>
                <a:spcPct val="90000"/>
              </a:lnSpc>
              <a:spcAft>
                <a:spcPts val="0"/>
              </a:spcAft>
              <a:buClr>
                <a:schemeClr val="tx1">
                  <a:shade val="95000"/>
                </a:schemeClr>
              </a:buClr>
              <a:buFont typeface="Wingdings" pitchFamily="2" charset="2"/>
              <a:buNone/>
              <a:defRPr/>
            </a:pPr>
            <a:r>
              <a:rPr lang="en-US" dirty="0"/>
              <a:t>  	4.  Resources available.</a:t>
            </a:r>
          </a:p>
          <a:p>
            <a:pPr marL="548640" indent="-411480" eaLnBrk="1" fontAlgn="auto" hangingPunct="1">
              <a:lnSpc>
                <a:spcPct val="90000"/>
              </a:lnSpc>
              <a:spcAft>
                <a:spcPts val="0"/>
              </a:spcAft>
              <a:buClr>
                <a:schemeClr val="tx1">
                  <a:shade val="95000"/>
                </a:schemeClr>
              </a:buClr>
              <a:buFont typeface="Wingdings" pitchFamily="2" charset="2"/>
              <a:buNone/>
              <a:defRPr/>
            </a:pPr>
            <a:endParaRPr lang="en-US" dirty="0"/>
          </a:p>
        </p:txBody>
      </p:sp>
      <p:sp>
        <p:nvSpPr>
          <p:cNvPr id="6" name="Slide Number Placeholder 5"/>
          <p:cNvSpPr>
            <a:spLocks noGrp="1"/>
          </p:cNvSpPr>
          <p:nvPr>
            <p:ph type="sldNum" sz="quarter" idx="11"/>
          </p:nvPr>
        </p:nvSpPr>
        <p:spPr/>
        <p:txBody>
          <a:bodyPr/>
          <a:lstStyle/>
          <a:p>
            <a:pPr>
              <a:defRPr/>
            </a:pPr>
            <a:fld id="{AC04EB30-87FC-4845-94A3-7DBB2D162DFF}" type="slidenum">
              <a:rPr lang="en-US"/>
              <a:pPr>
                <a:defRPr/>
              </a:pPr>
              <a:t>17</a:t>
            </a:fld>
            <a:endParaRPr lang="en-US"/>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7540" name="Rectangle 4"/>
          <p:cNvSpPr>
            <a:spLocks noGrp="1" noChangeArrowheads="1"/>
          </p:cNvSpPr>
          <p:nvPr>
            <p:ph type="title"/>
          </p:nvPr>
        </p:nvSpPr>
        <p:spPr>
          <a:effectLst>
            <a:outerShdw dist="28398" dir="1593903" algn="ctr" rotWithShape="0">
              <a:schemeClr val="bg2">
                <a:alpha val="50000"/>
              </a:schemeClr>
            </a:outerShdw>
          </a:effectLst>
        </p:spPr>
        <p:txBody>
          <a:bodyPr/>
          <a:lstStyle/>
          <a:p>
            <a:pPr eaLnBrk="1" fontAlgn="auto" hangingPunct="1">
              <a:spcAft>
                <a:spcPts val="0"/>
              </a:spcAft>
              <a:defRPr/>
            </a:pPr>
            <a:r>
              <a:rPr lang="en-US" dirty="0">
                <a:effectLst>
                  <a:outerShdw blurRad="50800" dist="38100" dir="2700000" algn="tl" rotWithShape="0">
                    <a:prstClr val="black">
                      <a:alpha val="40000"/>
                    </a:prstClr>
                  </a:outerShdw>
                </a:effectLst>
                <a:latin typeface="Garamond (W1)" pitchFamily="18" charset="0"/>
              </a:rPr>
              <a:t>Evaluate Current Practices</a:t>
            </a:r>
          </a:p>
        </p:txBody>
      </p:sp>
      <p:sp>
        <p:nvSpPr>
          <p:cNvPr id="17412" name="Rectangle 3"/>
          <p:cNvSpPr>
            <a:spLocks noGrp="1" noRot="1" noChangeArrowheads="1"/>
          </p:cNvSpPr>
          <p:nvPr>
            <p:ph idx="1"/>
          </p:nvPr>
        </p:nvSpPr>
        <p:spPr/>
        <p:txBody>
          <a:bodyPr>
            <a:normAutofit/>
          </a:bodyPr>
          <a:lstStyle/>
          <a:p>
            <a:pPr marL="548640" indent="-411480" eaLnBrk="1" fontAlgn="auto" hangingPunct="1">
              <a:lnSpc>
                <a:spcPct val="90000"/>
              </a:lnSpc>
              <a:spcAft>
                <a:spcPct val="30000"/>
              </a:spcAft>
              <a:buClr>
                <a:srgbClr val="FFC000"/>
              </a:buClr>
              <a:defRPr/>
            </a:pPr>
            <a:r>
              <a:rPr lang="en-US" dirty="0">
                <a:solidFill>
                  <a:srgbClr val="FFFFFF"/>
                </a:solidFill>
                <a:effectLst>
                  <a:outerShdw blurRad="50800" dist="38100" dir="2700000" algn="tl" rotWithShape="0">
                    <a:prstClr val="black">
                      <a:alpha val="40000"/>
                    </a:prstClr>
                  </a:outerShdw>
                </a:effectLst>
              </a:rPr>
              <a:t>Identify actions already being taken and existing tools that can be used to provide meaningful access;</a:t>
            </a:r>
          </a:p>
          <a:p>
            <a:pPr marL="548640" indent="-411480" eaLnBrk="1" fontAlgn="auto" hangingPunct="1">
              <a:lnSpc>
                <a:spcPct val="90000"/>
              </a:lnSpc>
              <a:spcAft>
                <a:spcPct val="30000"/>
              </a:spcAft>
              <a:buClr>
                <a:srgbClr val="FFC000"/>
              </a:buClr>
              <a:defRPr/>
            </a:pPr>
            <a:r>
              <a:rPr lang="en-US" dirty="0">
                <a:solidFill>
                  <a:srgbClr val="FFFFFF"/>
                </a:solidFill>
                <a:effectLst>
                  <a:outerShdw blurRad="50800" dist="38100" dir="2700000" algn="tl" rotWithShape="0">
                    <a:prstClr val="black">
                      <a:alpha val="40000"/>
                    </a:prstClr>
                  </a:outerShdw>
                </a:effectLst>
              </a:rPr>
              <a:t>Inventory existing materials that have been translated into other languages;</a:t>
            </a:r>
          </a:p>
          <a:p>
            <a:pPr marL="548640" indent="-411480" eaLnBrk="1" fontAlgn="auto" hangingPunct="1">
              <a:lnSpc>
                <a:spcPct val="90000"/>
              </a:lnSpc>
              <a:spcAft>
                <a:spcPct val="30000"/>
              </a:spcAft>
              <a:buClr>
                <a:srgbClr val="FFC000"/>
              </a:buClr>
              <a:defRPr/>
            </a:pPr>
            <a:r>
              <a:rPr lang="en-US" dirty="0">
                <a:solidFill>
                  <a:srgbClr val="FFFFFF"/>
                </a:solidFill>
                <a:effectLst>
                  <a:outerShdw blurRad="50800" dist="38100" dir="2700000" algn="tl" rotWithShape="0">
                    <a:prstClr val="black">
                      <a:alpha val="40000"/>
                    </a:prstClr>
                  </a:outerShdw>
                </a:effectLst>
              </a:rPr>
              <a:t>Develop staff awareness, and </a:t>
            </a:r>
          </a:p>
          <a:p>
            <a:pPr marL="548640" indent="-411480" eaLnBrk="1" fontAlgn="auto" hangingPunct="1">
              <a:lnSpc>
                <a:spcPct val="90000"/>
              </a:lnSpc>
              <a:spcAft>
                <a:spcPct val="30000"/>
              </a:spcAft>
              <a:buClr>
                <a:srgbClr val="FFC000"/>
              </a:buClr>
              <a:defRPr/>
            </a:pPr>
            <a:r>
              <a:rPr lang="en-US" dirty="0">
                <a:solidFill>
                  <a:srgbClr val="FFFFFF"/>
                </a:solidFill>
                <a:effectLst>
                  <a:outerShdw blurRad="50800" dist="38100" dir="2700000" algn="tl" rotWithShape="0">
                    <a:prstClr val="black">
                      <a:alpha val="40000"/>
                    </a:prstClr>
                  </a:outerShdw>
                </a:effectLst>
              </a:rPr>
              <a:t>Prepare a response Plan.</a:t>
            </a:r>
          </a:p>
          <a:p>
            <a:pPr marL="548640" indent="-411480" eaLnBrk="1" fontAlgn="auto" hangingPunct="1">
              <a:lnSpc>
                <a:spcPct val="90000"/>
              </a:lnSpc>
              <a:spcAft>
                <a:spcPts val="0"/>
              </a:spcAft>
              <a:buClr>
                <a:schemeClr val="tx1">
                  <a:shade val="95000"/>
                </a:schemeClr>
              </a:buClr>
              <a:buFont typeface="Wingdings" pitchFamily="2" charset="2"/>
              <a:buNone/>
              <a:defRPr/>
            </a:pPr>
            <a:endParaRPr lang="en-US" dirty="0"/>
          </a:p>
        </p:txBody>
      </p:sp>
      <p:sp>
        <p:nvSpPr>
          <p:cNvPr id="6" name="Slide Number Placeholder 5"/>
          <p:cNvSpPr>
            <a:spLocks noGrp="1"/>
          </p:cNvSpPr>
          <p:nvPr>
            <p:ph type="sldNum" sz="quarter" idx="11"/>
          </p:nvPr>
        </p:nvSpPr>
        <p:spPr/>
        <p:txBody>
          <a:bodyPr/>
          <a:lstStyle/>
          <a:p>
            <a:pPr>
              <a:defRPr/>
            </a:pPr>
            <a:fld id="{B656E792-A29C-45B5-A652-56143C126280}" type="slidenum">
              <a:rPr lang="en-US"/>
              <a:pPr>
                <a:defRPr/>
              </a:pPr>
              <a:t>18</a:t>
            </a:fld>
            <a:endParaRPr lang="en-US"/>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0642" name="Rectangle 2"/>
          <p:cNvSpPr>
            <a:spLocks noGrp="1" noRot="1" noChangeArrowheads="1"/>
          </p:cNvSpPr>
          <p:nvPr>
            <p:ph type="title"/>
          </p:nvPr>
        </p:nvSpPr>
        <p:spPr>
          <a:xfrm>
            <a:off x="1066800" y="838200"/>
            <a:ext cx="7086600" cy="1143000"/>
          </a:xfrm>
        </p:spPr>
        <p:txBody>
          <a:bodyPr/>
          <a:lstStyle/>
          <a:p>
            <a:pPr eaLnBrk="1" fontAlgn="auto" hangingPunct="1">
              <a:spcAft>
                <a:spcPts val="0"/>
              </a:spcAft>
              <a:defRPr/>
            </a:pPr>
            <a:r>
              <a:rPr lang="en-US" sz="4400" dirty="0">
                <a:effectLst>
                  <a:outerShdw blurRad="50800" dist="38100" dir="2700000" algn="tl" rotWithShape="0">
                    <a:prstClr val="black">
                      <a:alpha val="40000"/>
                    </a:prstClr>
                  </a:outerShdw>
                </a:effectLst>
              </a:rPr>
              <a:t>Non-Compliance</a:t>
            </a:r>
          </a:p>
        </p:txBody>
      </p:sp>
      <p:sp>
        <p:nvSpPr>
          <p:cNvPr id="240643" name="Rectangle 3"/>
          <p:cNvSpPr>
            <a:spLocks noGrp="1" noRot="1" noChangeArrowheads="1"/>
          </p:cNvSpPr>
          <p:nvPr>
            <p:ph type="body" sz="half" idx="1"/>
          </p:nvPr>
        </p:nvSpPr>
        <p:spPr>
          <a:xfrm>
            <a:off x="533400" y="2362200"/>
            <a:ext cx="7772400" cy="3465513"/>
          </a:xfrm>
        </p:spPr>
        <p:txBody>
          <a:bodyPr>
            <a:normAutofit/>
          </a:bodyPr>
          <a:lstStyle/>
          <a:p>
            <a:pPr marL="548640" indent="-411480" eaLnBrk="1" fontAlgn="auto" hangingPunct="1">
              <a:spcAft>
                <a:spcPts val="0"/>
              </a:spcAft>
              <a:buClr>
                <a:schemeClr val="tx1">
                  <a:shade val="95000"/>
                </a:schemeClr>
              </a:buClr>
              <a:buFont typeface="Wingdings" pitchFamily="2" charset="2"/>
              <a:buNone/>
              <a:defRPr/>
            </a:pPr>
            <a:r>
              <a:rPr lang="en-US" sz="3600" b="1" dirty="0"/>
              <a:t>	</a:t>
            </a:r>
            <a:r>
              <a:rPr lang="en-US" sz="3600" dirty="0"/>
              <a:t>Failure or refusal to comply with Title VI of the Civil Rights Act of 1964, other applicable Civil Rights Laws, and implementing departmental regulations.</a:t>
            </a:r>
          </a:p>
        </p:txBody>
      </p:sp>
      <p:sp>
        <p:nvSpPr>
          <p:cNvPr id="7" name="Slide Number Placeholder 7"/>
          <p:cNvSpPr>
            <a:spLocks noGrp="1"/>
          </p:cNvSpPr>
          <p:nvPr>
            <p:ph type="sldNum" sz="quarter" idx="12"/>
          </p:nvPr>
        </p:nvSpPr>
        <p:spPr/>
        <p:txBody>
          <a:bodyPr/>
          <a:lstStyle/>
          <a:p>
            <a:pPr>
              <a:defRPr/>
            </a:pPr>
            <a:fld id="{9FB46EAA-83B9-46EE-AB86-65FE48BFEF93}" type="slidenum">
              <a:rPr lang="en-US"/>
              <a:pPr>
                <a:defRPr/>
              </a:pPr>
              <a:t>19</a:t>
            </a:fld>
            <a:endParaRPr lang="en-US" dirty="0"/>
          </a:p>
        </p:txBody>
      </p:sp>
      <p:pic>
        <p:nvPicPr>
          <p:cNvPr id="22533" name="Picture 8" descr="cseal_trans"/>
          <p:cNvPicPr>
            <a:picLocks noChangeAspect="1" noChangeArrowheads="1"/>
          </p:cNvPicPr>
          <p:nvPr/>
        </p:nvPicPr>
        <p:blipFill>
          <a:blip r:embed="rId3" cstate="print"/>
          <a:srcRect/>
          <a:stretch>
            <a:fillRect/>
          </a:stretch>
        </p:blipFill>
        <p:spPr bwMode="auto">
          <a:xfrm>
            <a:off x="990600" y="685800"/>
            <a:ext cx="1528763" cy="1511300"/>
          </a:xfrm>
          <a:prstGeom prst="rect">
            <a:avLst/>
          </a:prstGeom>
          <a:noFill/>
          <a:ln w="9525">
            <a:noFill/>
            <a:miter lim="800000"/>
            <a:headEnd/>
            <a:tailEnd/>
          </a:ln>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Rectangle 2"/>
          <p:cNvSpPr>
            <a:spLocks noGrp="1" noRot="1" noChangeArrowheads="1"/>
          </p:cNvSpPr>
          <p:nvPr>
            <p:ph type="title"/>
          </p:nvPr>
        </p:nvSpPr>
        <p:spPr>
          <a:xfrm>
            <a:off x="381000" y="304800"/>
            <a:ext cx="8385175" cy="822325"/>
          </a:xfrm>
        </p:spPr>
        <p:txBody>
          <a:bodyPr/>
          <a:lstStyle/>
          <a:p>
            <a:pPr eaLnBrk="1" fontAlgn="auto" hangingPunct="1">
              <a:spcAft>
                <a:spcPts val="0"/>
              </a:spcAft>
              <a:defRPr/>
            </a:pPr>
            <a:r>
              <a:rPr lang="en-US" dirty="0">
                <a:effectLst/>
                <a:latin typeface="Garamond (W1)" pitchFamily="18" charset="0"/>
              </a:rPr>
              <a:t>Purpose of Training</a:t>
            </a:r>
            <a:endParaRPr lang="en-US" b="0" dirty="0">
              <a:effectLst/>
              <a:latin typeface="Garamond (W1)" pitchFamily="18" charset="0"/>
            </a:endParaRPr>
          </a:p>
        </p:txBody>
      </p:sp>
      <p:sp>
        <p:nvSpPr>
          <p:cNvPr id="5123" name="Rectangle 3"/>
          <p:cNvSpPr>
            <a:spLocks noGrp="1" noRot="1" noChangeArrowheads="1"/>
          </p:cNvSpPr>
          <p:nvPr>
            <p:ph idx="1"/>
          </p:nvPr>
        </p:nvSpPr>
        <p:spPr>
          <a:xfrm>
            <a:off x="152400" y="1219200"/>
            <a:ext cx="8763000" cy="5334000"/>
          </a:xfrm>
        </p:spPr>
        <p:txBody>
          <a:bodyPr/>
          <a:lstStyle/>
          <a:p>
            <a:pPr eaLnBrk="1" hangingPunct="1">
              <a:buClr>
                <a:srgbClr val="FFC000"/>
              </a:buClr>
            </a:pPr>
            <a:r>
              <a:rPr lang="en-US"/>
              <a:t>To ensure all AOC management, staff, subrecipients, contractors, and service beneficiaries are aware of the provisions of Title VI of the Civil Rights Act of 1964 and the minimum requirements to be in compliance with its rules, laws, and regulations.</a:t>
            </a:r>
          </a:p>
          <a:p>
            <a:pPr eaLnBrk="1" hangingPunct="1">
              <a:buClr>
                <a:srgbClr val="FFC000"/>
              </a:buClr>
            </a:pPr>
            <a:r>
              <a:rPr lang="en-US"/>
              <a:t>Title VI regulations require agencies to provide civil rights training for staff and assign sufficient personnel to ensure effective enforcement. Periodic training should be designed to develop awareness and sensitivity in carrying out federally funded programs.</a:t>
            </a:r>
          </a:p>
        </p:txBody>
      </p:sp>
      <p:sp>
        <p:nvSpPr>
          <p:cNvPr id="7" name="Slide Number Placeholder 5"/>
          <p:cNvSpPr>
            <a:spLocks noGrp="1"/>
          </p:cNvSpPr>
          <p:nvPr>
            <p:ph type="sldNum" sz="quarter" idx="11"/>
          </p:nvPr>
        </p:nvSpPr>
        <p:spPr/>
        <p:txBody>
          <a:bodyPr/>
          <a:lstStyle/>
          <a:p>
            <a:pPr>
              <a:defRPr/>
            </a:pPr>
            <a:fld id="{5F7E8366-5E4F-41B4-ACF8-BD81CFD43911}" type="slidenum">
              <a:rPr lang="en-US"/>
              <a:pPr>
                <a:defRPr/>
              </a:pPr>
              <a:t>2</a:t>
            </a:fld>
            <a:endParaRPr lang="en-US"/>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1666" name="Rectangle 2"/>
          <p:cNvSpPr>
            <a:spLocks noGrp="1" noRot="1" noChangeArrowheads="1"/>
          </p:cNvSpPr>
          <p:nvPr>
            <p:ph type="title"/>
          </p:nvPr>
        </p:nvSpPr>
        <p:spPr>
          <a:xfrm>
            <a:off x="533400" y="609600"/>
            <a:ext cx="8077200" cy="1143000"/>
          </a:xfrm>
        </p:spPr>
        <p:txBody>
          <a:bodyPr/>
          <a:lstStyle/>
          <a:p>
            <a:pPr eaLnBrk="1" fontAlgn="auto" hangingPunct="1">
              <a:spcAft>
                <a:spcPts val="0"/>
              </a:spcAft>
              <a:defRPr/>
            </a:pPr>
            <a:r>
              <a:rPr lang="en-US" sz="4000" dirty="0">
                <a:effectLst>
                  <a:outerShdw blurRad="50800" dist="38100" dir="2700000" algn="tl" rotWithShape="0">
                    <a:prstClr val="black">
                      <a:alpha val="40000"/>
                    </a:prstClr>
                  </a:outerShdw>
                </a:effectLst>
              </a:rPr>
              <a:t>Sanctions for Non-Compliance</a:t>
            </a:r>
          </a:p>
        </p:txBody>
      </p:sp>
      <p:sp>
        <p:nvSpPr>
          <p:cNvPr id="23555" name="Rectangle 3"/>
          <p:cNvSpPr>
            <a:spLocks noGrp="1" noRot="1" noChangeArrowheads="1"/>
          </p:cNvSpPr>
          <p:nvPr>
            <p:ph type="body" sz="half" idx="1"/>
          </p:nvPr>
        </p:nvSpPr>
        <p:spPr>
          <a:xfrm>
            <a:off x="457200" y="1905000"/>
            <a:ext cx="8229600" cy="3352800"/>
          </a:xfrm>
        </p:spPr>
        <p:txBody>
          <a:bodyPr/>
          <a:lstStyle/>
          <a:p>
            <a:pPr eaLnBrk="1" hangingPunct="1">
              <a:lnSpc>
                <a:spcPct val="90000"/>
              </a:lnSpc>
              <a:buClr>
                <a:srgbClr val="FFC000"/>
              </a:buClr>
            </a:pPr>
            <a:r>
              <a:rPr lang="en-US" b="1" u="sng">
                <a:solidFill>
                  <a:schemeClr val="tx2"/>
                </a:solidFill>
              </a:rPr>
              <a:t>Withholding</a:t>
            </a:r>
            <a:r>
              <a:rPr lang="en-US"/>
              <a:t> of payments to the recipient under the contract until the recipient complies, and/or</a:t>
            </a:r>
          </a:p>
          <a:p>
            <a:pPr eaLnBrk="1" hangingPunct="1">
              <a:lnSpc>
                <a:spcPct val="90000"/>
              </a:lnSpc>
              <a:buClr>
                <a:srgbClr val="FFC000"/>
              </a:buClr>
            </a:pPr>
            <a:endParaRPr lang="en-US" u="sng"/>
          </a:p>
          <a:p>
            <a:pPr eaLnBrk="1" hangingPunct="1">
              <a:lnSpc>
                <a:spcPct val="90000"/>
              </a:lnSpc>
              <a:buClr>
                <a:srgbClr val="FFC000"/>
              </a:buClr>
            </a:pPr>
            <a:r>
              <a:rPr lang="en-US" b="1" u="sng">
                <a:solidFill>
                  <a:schemeClr val="tx2"/>
                </a:solidFill>
              </a:rPr>
              <a:t>Cancellation, termination or suspension</a:t>
            </a:r>
            <a:r>
              <a:rPr lang="en-US"/>
              <a:t> of the contract, in whole or in part </a:t>
            </a:r>
          </a:p>
        </p:txBody>
      </p:sp>
      <p:sp>
        <p:nvSpPr>
          <p:cNvPr id="8" name="Slide Number Placeholder 6"/>
          <p:cNvSpPr>
            <a:spLocks noGrp="1"/>
          </p:cNvSpPr>
          <p:nvPr>
            <p:ph type="sldNum" sz="quarter" idx="12"/>
          </p:nvPr>
        </p:nvSpPr>
        <p:spPr/>
        <p:txBody>
          <a:bodyPr/>
          <a:lstStyle/>
          <a:p>
            <a:pPr>
              <a:defRPr/>
            </a:pPr>
            <a:fld id="{E3D0A7B7-A86D-481D-AF3D-73CBC4CB22F0}" type="slidenum">
              <a:rPr lang="en-US"/>
              <a:pPr>
                <a:defRPr/>
              </a:pPr>
              <a:t>20</a:t>
            </a:fld>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9850" name="Rectangle 26"/>
          <p:cNvSpPr>
            <a:spLocks noGrp="1" noChangeArrowheads="1"/>
          </p:cNvSpPr>
          <p:nvPr>
            <p:ph type="title"/>
          </p:nvPr>
        </p:nvSpPr>
        <p:spPr/>
        <p:txBody>
          <a:bodyPr/>
          <a:lstStyle/>
          <a:p>
            <a:pPr eaLnBrk="1" fontAlgn="auto" hangingPunct="1">
              <a:spcAft>
                <a:spcPts val="0"/>
              </a:spcAft>
              <a:defRPr/>
            </a:pPr>
            <a:r>
              <a:rPr lang="en-US" sz="4000" dirty="0">
                <a:effectLst>
                  <a:outerShdw blurRad="50800" dist="38100" dir="2700000" algn="tl" rotWithShape="0">
                    <a:prstClr val="black">
                      <a:alpha val="40000"/>
                    </a:prstClr>
                  </a:outerShdw>
                </a:effectLst>
              </a:rPr>
              <a:t>AOC Title VI Contact Information</a:t>
            </a:r>
          </a:p>
        </p:txBody>
      </p:sp>
      <p:sp>
        <p:nvSpPr>
          <p:cNvPr id="30723" name="Content Placeholder 4"/>
          <p:cNvSpPr>
            <a:spLocks noGrp="1"/>
          </p:cNvSpPr>
          <p:nvPr>
            <p:ph idx="1"/>
          </p:nvPr>
        </p:nvSpPr>
        <p:spPr>
          <a:xfrm>
            <a:off x="304800" y="1600200"/>
            <a:ext cx="8382000" cy="4708525"/>
          </a:xfrm>
        </p:spPr>
        <p:txBody>
          <a:bodyPr/>
          <a:lstStyle/>
          <a:p>
            <a:pPr indent="-38100" algn="ctr" eaLnBrk="1" hangingPunct="1">
              <a:buFont typeface="Wingdings 2" pitchFamily="18" charset="2"/>
              <a:buNone/>
              <a:defRPr/>
            </a:pPr>
            <a:r>
              <a:rPr lang="en-US" dirty="0"/>
              <a:t>If you have questions or need additional information regarding Title VI compliance, please contact:</a:t>
            </a:r>
          </a:p>
          <a:p>
            <a:pPr eaLnBrk="1" hangingPunct="1">
              <a:defRPr/>
            </a:pPr>
            <a:endParaRPr lang="en-US" dirty="0"/>
          </a:p>
          <a:p>
            <a:pPr eaLnBrk="1" hangingPunct="1">
              <a:buFont typeface="Wingdings" pitchFamily="2" charset="2"/>
              <a:buNone/>
              <a:defRPr/>
            </a:pPr>
            <a:r>
              <a:rPr lang="en-US" dirty="0"/>
              <a:t>	Stephanie J. Holliday</a:t>
            </a:r>
          </a:p>
          <a:p>
            <a:pPr eaLnBrk="1" hangingPunct="1">
              <a:buFont typeface="Wingdings" pitchFamily="2" charset="2"/>
              <a:buNone/>
              <a:defRPr/>
            </a:pPr>
            <a:r>
              <a:rPr lang="en-US" dirty="0"/>
              <a:t>	AOC Title VI Coordinator</a:t>
            </a:r>
          </a:p>
          <a:p>
            <a:pPr eaLnBrk="1" hangingPunct="1">
              <a:buFont typeface="Wingdings" pitchFamily="2" charset="2"/>
              <a:buNone/>
              <a:defRPr/>
            </a:pPr>
            <a:r>
              <a:rPr lang="en-US" dirty="0"/>
              <a:t>	stephanie.holliday@tncourts.gov</a:t>
            </a:r>
          </a:p>
          <a:p>
            <a:pPr eaLnBrk="1" hangingPunct="1">
              <a:defRPr/>
            </a:pPr>
            <a:endParaRPr lang="en-US" dirty="0"/>
          </a:p>
        </p:txBody>
      </p:sp>
      <p:sp>
        <p:nvSpPr>
          <p:cNvPr id="26" name="Slide Number Placeholder 5"/>
          <p:cNvSpPr>
            <a:spLocks noGrp="1"/>
          </p:cNvSpPr>
          <p:nvPr>
            <p:ph type="sldNum" sz="quarter" idx="11"/>
          </p:nvPr>
        </p:nvSpPr>
        <p:spPr/>
        <p:txBody>
          <a:bodyPr/>
          <a:lstStyle/>
          <a:p>
            <a:pPr>
              <a:defRPr/>
            </a:pPr>
            <a:fld id="{7FC29F08-BABB-4765-9621-53F4E353EE51}" type="slidenum">
              <a:rPr lang="en-US"/>
              <a:pPr>
                <a:defRPr/>
              </a:pPr>
              <a:t>21</a:t>
            </a:fld>
            <a:endParaRPr lang="en-US"/>
          </a:p>
        </p:txBody>
      </p:sp>
      <p:pic>
        <p:nvPicPr>
          <p:cNvPr id="25605" name="Picture 4" descr="seal.jpg"/>
          <p:cNvPicPr>
            <a:picLocks noChangeAspect="1"/>
          </p:cNvPicPr>
          <p:nvPr/>
        </p:nvPicPr>
        <p:blipFill>
          <a:blip r:embed="rId2" cstate="print"/>
          <a:srcRect/>
          <a:stretch>
            <a:fillRect/>
          </a:stretch>
        </p:blipFill>
        <p:spPr bwMode="auto">
          <a:xfrm>
            <a:off x="6163515" y="4267200"/>
            <a:ext cx="2272460" cy="2362200"/>
          </a:xfrm>
          <a:prstGeom prst="rect">
            <a:avLst/>
          </a:prstGeom>
          <a:noFill/>
          <a:ln w="9525">
            <a:noFill/>
            <a:miter lim="800000"/>
            <a:headEnd/>
            <a:tailEnd/>
          </a:ln>
        </p:spPr>
      </p:pic>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0" y="5146675"/>
            <a:ext cx="9144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ounded Rectangle 6"/>
          <p:cNvSpPr/>
          <p:nvPr/>
        </p:nvSpPr>
        <p:spPr>
          <a:xfrm>
            <a:off x="838200" y="3810000"/>
            <a:ext cx="7315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304800" y="0"/>
            <a:ext cx="8346830" cy="1828800"/>
          </a:xfrm>
        </p:spPr>
        <p:txBody>
          <a:bodyPr/>
          <a:lstStyle/>
          <a:p>
            <a:pPr algn="ctr">
              <a:defRPr/>
            </a:pPr>
            <a:r>
              <a:rPr lang="en-US" sz="3200" dirty="0"/>
              <a:t>CONGRATULATIONS YOU HAVE JUST CONCLUDED TITLE VI TRAINING!</a:t>
            </a:r>
          </a:p>
        </p:txBody>
      </p:sp>
      <p:sp>
        <p:nvSpPr>
          <p:cNvPr id="26629" name="Subtitle 5"/>
          <p:cNvSpPr>
            <a:spLocks noGrp="1"/>
          </p:cNvSpPr>
          <p:nvPr>
            <p:ph type="subTitle" idx="1"/>
          </p:nvPr>
        </p:nvSpPr>
        <p:spPr>
          <a:xfrm>
            <a:off x="38100" y="2057400"/>
            <a:ext cx="8915400" cy="2819400"/>
          </a:xfrm>
        </p:spPr>
        <p:txBody>
          <a:bodyPr/>
          <a:lstStyle/>
          <a:p>
            <a:r>
              <a:rPr lang="en-US" dirty="0"/>
              <a:t>To receive credit for fulfilling the Title VI Training requirement it is necessary to complete the “TITLE VI COMPLIANCE TRAINING SURVEY” at the link below: </a:t>
            </a:r>
          </a:p>
          <a:p>
            <a:r>
              <a:rPr lang="en-US" sz="2000" dirty="0">
                <a:hlinkClick r:id="rId3"/>
              </a:rPr>
              <a:t>Title VI  Survey 2024</a:t>
            </a:r>
            <a:endParaRPr lang="en-US" sz="2000" dirty="0"/>
          </a:p>
          <a:p>
            <a:r>
              <a:rPr lang="en-US" dirty="0"/>
              <a:t>To assist you in completing the “Title VI Compliance Training a  “Quick Facts” document is provided below: </a:t>
            </a:r>
          </a:p>
          <a:p>
            <a:endParaRPr lang="en-US" sz="800" dirty="0">
              <a:solidFill>
                <a:srgbClr val="AD1F1F"/>
              </a:solidFill>
              <a:hlinkClick r:id="rId4">
                <a:extLst>
                  <a:ext uri="{A12FA001-AC4F-418D-AE19-62706E023703}">
                    <ahyp:hlinkClr xmlns:ahyp="http://schemas.microsoft.com/office/drawing/2018/hyperlinkcolor" val="tx"/>
                  </a:ext>
                </a:extLst>
              </a:hlinkClick>
            </a:endParaRPr>
          </a:p>
          <a:p>
            <a:r>
              <a:rPr lang="en-US" sz="2000" dirty="0">
                <a:solidFill>
                  <a:schemeClr val="tx1">
                    <a:lumMod val="95000"/>
                  </a:schemeClr>
                </a:solidFill>
                <a:hlinkClick r:id="rId4"/>
              </a:rPr>
              <a:t>Quick Facts Document</a:t>
            </a:r>
            <a:endParaRPr lang="en-US" sz="2000" dirty="0">
              <a:solidFill>
                <a:schemeClr val="tx1">
                  <a:lumMod val="95000"/>
                </a:schemeClr>
              </a:solidFill>
            </a:endParaRPr>
          </a:p>
        </p:txBody>
      </p:sp>
      <p:sp>
        <p:nvSpPr>
          <p:cNvPr id="4" name="Footer Placeholder 3"/>
          <p:cNvSpPr>
            <a:spLocks noGrp="1"/>
          </p:cNvSpPr>
          <p:nvPr>
            <p:ph type="ftr" sz="quarter" idx="11"/>
          </p:nvPr>
        </p:nvSpPr>
        <p:spPr/>
        <p:txBody>
          <a:bodyPr/>
          <a:lstStyle/>
          <a:p>
            <a:pPr>
              <a:defRPr/>
            </a:pPr>
            <a:r>
              <a:rPr lang="en-US" dirty="0"/>
              <a:t>Administrative Office of the Courts</a:t>
            </a:r>
          </a:p>
        </p:txBody>
      </p:sp>
      <p:sp>
        <p:nvSpPr>
          <p:cNvPr id="5" name="Slide Number Placeholder 4"/>
          <p:cNvSpPr>
            <a:spLocks noGrp="1"/>
          </p:cNvSpPr>
          <p:nvPr>
            <p:ph type="sldNum" sz="quarter" idx="12"/>
          </p:nvPr>
        </p:nvSpPr>
        <p:spPr/>
        <p:txBody>
          <a:bodyPr/>
          <a:lstStyle/>
          <a:p>
            <a:pPr>
              <a:defRPr/>
            </a:pPr>
            <a:endParaRPr lang="en-US"/>
          </a:p>
        </p:txBody>
      </p:sp>
    </p:spTree>
  </p:cSld>
  <p:clrMapOvr>
    <a:masterClrMapping/>
  </p:clrMapOvr>
  <p:transition advTm="0">
    <p:fade thruBlk="1"/>
    <p:sndAc>
      <p:stSnd>
        <p:snd r:embed="rId2" name="applause.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98690" name="Rectangle 2"/>
          <p:cNvSpPr>
            <a:spLocks noGrp="1" noRot="1" noChangeArrowheads="1"/>
          </p:cNvSpPr>
          <p:nvPr>
            <p:ph type="title"/>
          </p:nvPr>
        </p:nvSpPr>
        <p:spPr>
          <a:xfrm>
            <a:off x="914400" y="304800"/>
            <a:ext cx="7772400" cy="1143000"/>
          </a:xfrm>
        </p:spPr>
        <p:txBody>
          <a:bodyPr>
            <a:normAutofit fontScale="90000"/>
          </a:bodyPr>
          <a:lstStyle/>
          <a:p>
            <a:pPr eaLnBrk="1" fontAlgn="auto" hangingPunct="1">
              <a:spcAft>
                <a:spcPts val="0"/>
              </a:spcAft>
              <a:defRPr/>
            </a:pPr>
            <a:br>
              <a:rPr lang="en-US" dirty="0">
                <a:effectLst>
                  <a:outerShdw blurRad="50800" dist="38100" dir="2700000" algn="tl" rotWithShape="0">
                    <a:prstClr val="black">
                      <a:alpha val="40000"/>
                    </a:prstClr>
                  </a:outerShdw>
                </a:effectLst>
              </a:rPr>
            </a:br>
            <a:r>
              <a:rPr lang="en-US" dirty="0">
                <a:effectLst>
                  <a:outerShdw blurRad="50800" dist="38100" dir="2700000" algn="tl" rotWithShape="0">
                    <a:prstClr val="black">
                      <a:alpha val="40000"/>
                    </a:prstClr>
                  </a:outerShdw>
                </a:effectLst>
              </a:rPr>
              <a:t>What is Title VI?</a:t>
            </a:r>
            <a:br>
              <a:rPr lang="en-US" dirty="0">
                <a:effectLst>
                  <a:outerShdw blurRad="50800" dist="38100" dir="2700000" algn="tl" rotWithShape="0">
                    <a:prstClr val="black">
                      <a:alpha val="40000"/>
                    </a:prstClr>
                  </a:outerShdw>
                </a:effectLst>
              </a:rPr>
            </a:br>
            <a:endParaRPr lang="en-US" sz="1600" b="0" dirty="0">
              <a:effectLst>
                <a:outerShdw blurRad="50800" dist="38100" dir="2700000" algn="tl" rotWithShape="0">
                  <a:prstClr val="black">
                    <a:alpha val="40000"/>
                  </a:prstClr>
                </a:outerShdw>
              </a:effectLst>
            </a:endParaRPr>
          </a:p>
        </p:txBody>
      </p:sp>
      <p:sp>
        <p:nvSpPr>
          <p:cNvPr id="498691" name="Rectangle 3"/>
          <p:cNvSpPr>
            <a:spLocks noGrp="1" noRot="1" noChangeArrowheads="1"/>
          </p:cNvSpPr>
          <p:nvPr>
            <p:ph idx="1"/>
          </p:nvPr>
        </p:nvSpPr>
        <p:spPr>
          <a:xfrm>
            <a:off x="609600" y="1143000"/>
            <a:ext cx="7696200" cy="4572000"/>
          </a:xfrm>
        </p:spPr>
        <p:txBody>
          <a:bodyPr>
            <a:normAutofit fontScale="92500"/>
          </a:bodyPr>
          <a:lstStyle/>
          <a:p>
            <a:pPr marL="548640" indent="-411480" eaLnBrk="1" fontAlgn="auto" hangingPunct="1">
              <a:spcAft>
                <a:spcPts val="0"/>
              </a:spcAft>
              <a:buClr>
                <a:srgbClr val="FFC000"/>
              </a:buClr>
              <a:defRPr/>
            </a:pPr>
            <a:endParaRPr lang="en-US" b="1" dirty="0">
              <a:solidFill>
                <a:schemeClr val="tx2">
                  <a:lumMod val="90000"/>
                </a:schemeClr>
              </a:solidFill>
              <a:effectLst>
                <a:outerShdw blurRad="50800" dist="38100" dir="2700000" algn="tl" rotWithShape="0">
                  <a:prstClr val="black">
                    <a:alpha val="40000"/>
                  </a:prstClr>
                </a:outerShdw>
              </a:effectLst>
              <a:latin typeface="Garamond (W1)" pitchFamily="18" charset="0"/>
            </a:endParaRPr>
          </a:p>
          <a:p>
            <a:pPr marL="115888" indent="0" eaLnBrk="1" fontAlgn="auto" hangingPunct="1">
              <a:spcAft>
                <a:spcPts val="0"/>
              </a:spcAft>
              <a:buClr>
                <a:srgbClr val="FFC000"/>
              </a:buClr>
              <a:buFont typeface="Wingdings 2" pitchFamily="18" charset="2"/>
              <a:buNone/>
              <a:defRPr/>
            </a:pPr>
            <a:r>
              <a:rPr lang="en-US" sz="3000" i="1" dirty="0">
                <a:solidFill>
                  <a:schemeClr val="tx2"/>
                </a:solidFill>
                <a:effectLst>
                  <a:outerShdw blurRad="50800" dist="38100" dir="2700000" algn="tl" rotWithShape="0">
                    <a:prstClr val="black">
                      <a:alpha val="40000"/>
                    </a:prstClr>
                  </a:outerShdw>
                </a:effectLst>
              </a:rPr>
              <a:t>Title VI of the Civil Rights Act of 1964 (42 U.S.C. 2000d) - </a:t>
            </a:r>
            <a:endParaRPr lang="en-US" sz="3000" b="1" i="1" dirty="0">
              <a:solidFill>
                <a:schemeClr val="tx2"/>
              </a:solidFill>
              <a:effectLst>
                <a:outerShdw blurRad="50800" dist="38100" dir="2700000" algn="tl" rotWithShape="0">
                  <a:prstClr val="black">
                    <a:alpha val="40000"/>
                  </a:prstClr>
                </a:outerShdw>
              </a:effectLst>
            </a:endParaRPr>
          </a:p>
          <a:p>
            <a:pPr marL="115888" indent="20638" eaLnBrk="1" fontAlgn="auto" hangingPunct="1">
              <a:spcAft>
                <a:spcPts val="0"/>
              </a:spcAft>
              <a:buClr>
                <a:srgbClr val="FFC000"/>
              </a:buClr>
              <a:buFont typeface="Wingdings 2" pitchFamily="18" charset="2"/>
              <a:buNone/>
              <a:defRPr/>
            </a:pPr>
            <a:r>
              <a:rPr lang="en-US" sz="3000" dirty="0"/>
              <a:t>No person in the United States shall, on </a:t>
            </a:r>
            <a:r>
              <a:rPr lang="en-US" sz="3000" dirty="0">
                <a:effectLst>
                  <a:outerShdw blurRad="50800" dist="38100" dir="2700000" algn="tl" rotWithShape="0">
                    <a:prstClr val="black">
                      <a:alpha val="40000"/>
                    </a:prstClr>
                  </a:outerShdw>
                </a:effectLst>
              </a:rPr>
              <a:t>the grounds of race, color, or national origin, be excluded from participation in, be denied the benefits of, or be subjected to discrimination under any program or activity receiving Federal financial assistance.  </a:t>
            </a:r>
          </a:p>
          <a:p>
            <a:pPr marL="115888" indent="20638" eaLnBrk="1" fontAlgn="auto" hangingPunct="1">
              <a:spcAft>
                <a:spcPts val="0"/>
              </a:spcAft>
              <a:buClr>
                <a:schemeClr val="tx1">
                  <a:shade val="95000"/>
                </a:schemeClr>
              </a:buClr>
              <a:buFont typeface="Wingdings" pitchFamily="2" charset="2"/>
              <a:buNone/>
              <a:defRPr/>
            </a:pPr>
            <a:r>
              <a:rPr lang="en-US" dirty="0"/>
              <a:t>	</a:t>
            </a:r>
          </a:p>
          <a:p>
            <a:pPr marL="548640" indent="-411480" eaLnBrk="1" fontAlgn="auto" hangingPunct="1">
              <a:spcAft>
                <a:spcPts val="0"/>
              </a:spcAft>
              <a:buClr>
                <a:schemeClr val="tx1">
                  <a:shade val="95000"/>
                </a:schemeClr>
              </a:buClr>
              <a:buFont typeface="Wingdings" pitchFamily="2" charset="2"/>
              <a:buNone/>
              <a:defRPr/>
            </a:pPr>
            <a:endParaRPr lang="en-US" dirty="0">
              <a:solidFill>
                <a:schemeClr val="tx2"/>
              </a:solidFill>
            </a:endParaRPr>
          </a:p>
          <a:p>
            <a:pPr marL="548640" indent="-411480" eaLnBrk="1" fontAlgn="auto" hangingPunct="1">
              <a:spcAft>
                <a:spcPts val="0"/>
              </a:spcAft>
              <a:buClr>
                <a:schemeClr val="tx1">
                  <a:shade val="95000"/>
                </a:schemeClr>
              </a:buClr>
              <a:buFont typeface="Wingdings" pitchFamily="2" charset="2"/>
              <a:buNone/>
              <a:defRPr/>
            </a:pPr>
            <a:endParaRPr lang="en-US" sz="2400" dirty="0"/>
          </a:p>
          <a:p>
            <a:pPr marL="548640" indent="-411480" eaLnBrk="1" fontAlgn="auto" hangingPunct="1">
              <a:spcAft>
                <a:spcPts val="0"/>
              </a:spcAft>
              <a:buClr>
                <a:schemeClr val="tx1">
                  <a:shade val="95000"/>
                </a:schemeClr>
              </a:buClr>
              <a:buFont typeface="Wingdings" pitchFamily="2" charset="2"/>
              <a:buNone/>
              <a:defRPr/>
            </a:pPr>
            <a:endParaRPr lang="en-US" sz="2400" b="1" i="1" dirty="0">
              <a:solidFill>
                <a:srgbClr val="FF0000"/>
              </a:solidFill>
            </a:endParaRPr>
          </a:p>
        </p:txBody>
      </p:sp>
      <p:sp>
        <p:nvSpPr>
          <p:cNvPr id="7" name="Slide Number Placeholder 5"/>
          <p:cNvSpPr>
            <a:spLocks noGrp="1"/>
          </p:cNvSpPr>
          <p:nvPr>
            <p:ph type="sldNum" sz="quarter" idx="11"/>
          </p:nvPr>
        </p:nvSpPr>
        <p:spPr/>
        <p:txBody>
          <a:bodyPr/>
          <a:lstStyle/>
          <a:p>
            <a:pPr>
              <a:defRPr/>
            </a:pPr>
            <a:fld id="{A1863D35-1313-4B22-96F5-6A6272CC735C}" type="slidenum">
              <a:rPr lang="en-US"/>
              <a:pPr>
                <a:defRPr/>
              </a:pPr>
              <a:t>3</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t>Title VI Program Compliance</a:t>
            </a:r>
          </a:p>
        </p:txBody>
      </p:sp>
      <p:sp>
        <p:nvSpPr>
          <p:cNvPr id="3" name="Content Placeholder 2"/>
          <p:cNvSpPr>
            <a:spLocks noGrp="1"/>
          </p:cNvSpPr>
          <p:nvPr>
            <p:ph idx="1"/>
          </p:nvPr>
        </p:nvSpPr>
        <p:spPr>
          <a:xfrm>
            <a:off x="381000" y="1371600"/>
            <a:ext cx="8464550" cy="5334000"/>
          </a:xfrm>
        </p:spPr>
        <p:txBody>
          <a:bodyPr>
            <a:normAutofit lnSpcReduction="10000"/>
          </a:bodyPr>
          <a:lstStyle/>
          <a:p>
            <a:pPr marL="115888" indent="0" eaLnBrk="1" fontAlgn="auto" hangingPunct="1">
              <a:spcAft>
                <a:spcPts val="0"/>
              </a:spcAft>
              <a:buClr>
                <a:schemeClr val="tx1">
                  <a:shade val="95000"/>
                </a:schemeClr>
              </a:buClr>
              <a:buFont typeface="Wingdings" pitchFamily="2" charset="2"/>
              <a:buNone/>
              <a:defRPr/>
            </a:pPr>
            <a:r>
              <a:rPr lang="en-US" i="1" dirty="0">
                <a:solidFill>
                  <a:schemeClr val="tx2"/>
                </a:solidFill>
                <a:latin typeface="Garamond (W1)" pitchFamily="18" charset="0"/>
              </a:rPr>
              <a:t>Purpose:</a:t>
            </a:r>
            <a:r>
              <a:rPr lang="en-US" dirty="0">
                <a:solidFill>
                  <a:schemeClr val="tx2"/>
                </a:solidFill>
                <a:latin typeface="Garamond (W1)" pitchFamily="18" charset="0"/>
              </a:rPr>
              <a:t> </a:t>
            </a:r>
            <a:r>
              <a:rPr lang="en-US" dirty="0">
                <a:latin typeface="Garamond (W1)" pitchFamily="18" charset="0"/>
              </a:rPr>
              <a:t>To verify that all federal fund recipient state agency entities comply with Title VI of the Civil Rights Act of 1964.</a:t>
            </a:r>
          </a:p>
          <a:p>
            <a:pPr marL="548640" indent="-411480" eaLnBrk="1" fontAlgn="auto" hangingPunct="1">
              <a:spcAft>
                <a:spcPts val="0"/>
              </a:spcAft>
              <a:buClr>
                <a:srgbClr val="FFC000"/>
              </a:buClr>
              <a:defRPr/>
            </a:pPr>
            <a:r>
              <a:rPr lang="en-US" dirty="0">
                <a:latin typeface="Garamond (W1)" pitchFamily="18" charset="0"/>
              </a:rPr>
              <a:t>T.C.A. §4-21-203 requires the Tennessee Human Rights Commission to review Title VI monitoring and enforcement procedures, and </a:t>
            </a:r>
          </a:p>
          <a:p>
            <a:pPr marL="548640" indent="-411480" eaLnBrk="1" fontAlgn="auto" hangingPunct="1">
              <a:spcAft>
                <a:spcPts val="0"/>
              </a:spcAft>
              <a:buClr>
                <a:srgbClr val="FFC000"/>
              </a:buClr>
              <a:defRPr/>
            </a:pPr>
            <a:r>
              <a:rPr lang="en-US" dirty="0">
                <a:latin typeface="Garamond (W1)" pitchFamily="18" charset="0"/>
              </a:rPr>
              <a:t>Periodically audit, review, evaluate and report on Title VI compliance efforts and outcomes for each executive branch department and agency.</a:t>
            </a:r>
          </a:p>
          <a:p>
            <a:pPr marL="548640" indent="-411480" eaLnBrk="1" fontAlgn="auto" hangingPunct="1">
              <a:spcAft>
                <a:spcPts val="0"/>
              </a:spcAft>
              <a:buClr>
                <a:srgbClr val="FFC000"/>
              </a:buClr>
              <a:defRPr/>
            </a:pPr>
            <a:r>
              <a:rPr lang="en-US" dirty="0">
                <a:latin typeface="Garamond (W1)" pitchFamily="18" charset="0"/>
              </a:rPr>
              <a:t>Recipients are required to audit, review, evaluate and report on Title VI compliance efforts and outcomes of all its subrecipients and beneficiaries of federal funds.   </a:t>
            </a:r>
          </a:p>
        </p:txBody>
      </p:sp>
      <p:sp>
        <p:nvSpPr>
          <p:cNvPr id="5" name="Slide Number Placeholder 4"/>
          <p:cNvSpPr>
            <a:spLocks noGrp="1"/>
          </p:cNvSpPr>
          <p:nvPr>
            <p:ph type="sldNum" sz="quarter" idx="11"/>
          </p:nvPr>
        </p:nvSpPr>
        <p:spPr/>
        <p:txBody>
          <a:bodyPr/>
          <a:lstStyle/>
          <a:p>
            <a:pPr>
              <a:defRPr/>
            </a:pPr>
            <a:fld id="{0B567D6B-899F-4D03-80B0-38E542010E7F}" type="slidenum">
              <a:rPr lang="en-US" smtClean="0"/>
              <a:pPr>
                <a:defRPr/>
              </a:pPr>
              <a:t>4</a:t>
            </a:fld>
            <a:endParaRPr lang="en-US"/>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898525"/>
          </a:xfrm>
        </p:spPr>
        <p:txBody>
          <a:bodyPr>
            <a:normAutofit fontScale="90000"/>
          </a:bodyPr>
          <a:lstStyle/>
          <a:p>
            <a:pPr eaLnBrk="1" fontAlgn="auto" hangingPunct="1">
              <a:spcAft>
                <a:spcPts val="0"/>
              </a:spcAft>
              <a:defRPr/>
            </a:pPr>
            <a:br>
              <a:rPr lang="en-US" dirty="0"/>
            </a:br>
            <a:r>
              <a:rPr lang="en-US" dirty="0"/>
              <a:t>Definitions</a:t>
            </a:r>
          </a:p>
        </p:txBody>
      </p:sp>
      <p:sp>
        <p:nvSpPr>
          <p:cNvPr id="8195" name="Content Placeholder 2"/>
          <p:cNvSpPr>
            <a:spLocks noGrp="1"/>
          </p:cNvSpPr>
          <p:nvPr>
            <p:ph idx="1"/>
          </p:nvPr>
        </p:nvSpPr>
        <p:spPr>
          <a:xfrm>
            <a:off x="609600" y="1447800"/>
            <a:ext cx="8235950" cy="4953000"/>
          </a:xfrm>
        </p:spPr>
        <p:txBody>
          <a:bodyPr/>
          <a:lstStyle/>
          <a:p>
            <a:pPr eaLnBrk="1" hangingPunct="1">
              <a:buClr>
                <a:srgbClr val="FFC000"/>
              </a:buClr>
            </a:pPr>
            <a:r>
              <a:rPr lang="en-US">
                <a:solidFill>
                  <a:schemeClr val="tx2"/>
                </a:solidFill>
              </a:rPr>
              <a:t>Federal Financial Assistance (FFA) –</a:t>
            </a:r>
            <a:r>
              <a:rPr lang="en-US"/>
              <a:t> Award or grant money; loans below fair market value or subsidies; any federal agreement, arrangement, or other contract which has as one of its purposes the provision of assistance; others.</a:t>
            </a:r>
          </a:p>
          <a:p>
            <a:pPr eaLnBrk="1" hangingPunct="1">
              <a:buClr>
                <a:srgbClr val="FFC000"/>
              </a:buClr>
            </a:pPr>
            <a:r>
              <a:rPr lang="en-US">
                <a:solidFill>
                  <a:schemeClr val="tx2"/>
                </a:solidFill>
              </a:rPr>
              <a:t>Recipient – </a:t>
            </a:r>
            <a:r>
              <a:rPr lang="en-US"/>
              <a:t>Primary recipients include state entities required or authorized to extend FFA to another recipient or subrecipient for the purpose of carrying out a progra</a:t>
            </a:r>
            <a:r>
              <a:rPr lang="en-US">
                <a:latin typeface="Garamond (W1)" pitchFamily="18" charset="0"/>
              </a:rPr>
              <a:t>m.</a:t>
            </a:r>
          </a:p>
        </p:txBody>
      </p:sp>
      <p:sp>
        <p:nvSpPr>
          <p:cNvPr id="5" name="Slide Number Placeholder 4"/>
          <p:cNvSpPr>
            <a:spLocks noGrp="1"/>
          </p:cNvSpPr>
          <p:nvPr>
            <p:ph type="sldNum" sz="quarter" idx="11"/>
          </p:nvPr>
        </p:nvSpPr>
        <p:spPr/>
        <p:txBody>
          <a:bodyPr/>
          <a:lstStyle/>
          <a:p>
            <a:pPr>
              <a:defRPr/>
            </a:pPr>
            <a:fld id="{6E2FB9D4-8229-49C9-83ED-3B9F541212DE}" type="slidenum">
              <a:rPr lang="en-US" smtClean="0"/>
              <a:pPr>
                <a:defRPr/>
              </a:pPr>
              <a:t>5</a:t>
            </a:fld>
            <a:endParaRPr lang="en-US"/>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822325"/>
          </a:xfrm>
        </p:spPr>
        <p:txBody>
          <a:bodyPr>
            <a:normAutofit fontScale="90000"/>
          </a:bodyPr>
          <a:lstStyle/>
          <a:p>
            <a:pPr eaLnBrk="1" fontAlgn="auto" hangingPunct="1">
              <a:spcAft>
                <a:spcPts val="0"/>
              </a:spcAft>
              <a:defRPr/>
            </a:pPr>
            <a:br>
              <a:rPr lang="en-US" dirty="0"/>
            </a:br>
            <a:r>
              <a:rPr lang="en-US" dirty="0"/>
              <a:t>Definitions (cont.)</a:t>
            </a:r>
          </a:p>
        </p:txBody>
      </p:sp>
      <p:sp>
        <p:nvSpPr>
          <p:cNvPr id="9219" name="Content Placeholder 2"/>
          <p:cNvSpPr>
            <a:spLocks noGrp="1"/>
          </p:cNvSpPr>
          <p:nvPr>
            <p:ph idx="1"/>
          </p:nvPr>
        </p:nvSpPr>
        <p:spPr>
          <a:xfrm>
            <a:off x="609600" y="1447800"/>
            <a:ext cx="8235950" cy="4648200"/>
          </a:xfrm>
        </p:spPr>
        <p:txBody>
          <a:bodyPr/>
          <a:lstStyle/>
          <a:p>
            <a:pPr eaLnBrk="1" hangingPunct="1">
              <a:buClr>
                <a:srgbClr val="FFC000"/>
              </a:buClr>
            </a:pPr>
            <a:r>
              <a:rPr lang="en-US">
                <a:solidFill>
                  <a:schemeClr val="tx2"/>
                </a:solidFill>
              </a:rPr>
              <a:t>Subrecipient –</a:t>
            </a:r>
            <a:r>
              <a:rPr lang="en-US"/>
              <a:t> any entity or individual that receives FFA from a primary recipient to carry out a program.  Sometimes assistance is distributed to an ultimate beneficiary.</a:t>
            </a:r>
          </a:p>
          <a:p>
            <a:pPr eaLnBrk="1" hangingPunct="1">
              <a:buClr>
                <a:srgbClr val="FFC000"/>
              </a:buClr>
            </a:pPr>
            <a:r>
              <a:rPr lang="en-US">
                <a:solidFill>
                  <a:schemeClr val="tx2"/>
                </a:solidFill>
              </a:rPr>
              <a:t>Contractor – </a:t>
            </a:r>
            <a:r>
              <a:rPr lang="en-US"/>
              <a:t>any entity or individual who provides any function or service that requires the performance or delivery of assistance to beneficiaries under the terms of a contract with a state entity.</a:t>
            </a:r>
          </a:p>
        </p:txBody>
      </p:sp>
      <p:sp>
        <p:nvSpPr>
          <p:cNvPr id="5" name="Slide Number Placeholder 4"/>
          <p:cNvSpPr>
            <a:spLocks noGrp="1"/>
          </p:cNvSpPr>
          <p:nvPr>
            <p:ph type="sldNum" sz="quarter" idx="11"/>
          </p:nvPr>
        </p:nvSpPr>
        <p:spPr/>
        <p:txBody>
          <a:bodyPr/>
          <a:lstStyle/>
          <a:p>
            <a:pPr>
              <a:defRPr/>
            </a:pPr>
            <a:fld id="{19FC377A-C0A8-471E-ABED-236E25175EFA}" type="slidenum">
              <a:rPr lang="en-US" smtClean="0"/>
              <a:pPr>
                <a:defRPr/>
              </a:pPr>
              <a:t>6</a:t>
            </a:fld>
            <a:endParaRPr lang="en-US"/>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To Comply with Title VI</a:t>
            </a:r>
          </a:p>
        </p:txBody>
      </p:sp>
      <p:sp>
        <p:nvSpPr>
          <p:cNvPr id="10243" name="Content Placeholder 2"/>
          <p:cNvSpPr>
            <a:spLocks noGrp="1"/>
          </p:cNvSpPr>
          <p:nvPr>
            <p:ph idx="1"/>
          </p:nvPr>
        </p:nvSpPr>
        <p:spPr>
          <a:xfrm>
            <a:off x="457200" y="1447800"/>
            <a:ext cx="8229600" cy="4860925"/>
          </a:xfrm>
        </p:spPr>
        <p:txBody>
          <a:bodyPr/>
          <a:lstStyle/>
          <a:p>
            <a:pPr eaLnBrk="1" hangingPunct="1">
              <a:buFont typeface="Wingdings 2" pitchFamily="18" charset="2"/>
              <a:buNone/>
            </a:pPr>
            <a:r>
              <a:rPr lang="en-US" dirty="0" err="1">
                <a:solidFill>
                  <a:schemeClr val="tx2"/>
                </a:solidFill>
              </a:rPr>
              <a:t>Subrecipients</a:t>
            </a:r>
            <a:r>
              <a:rPr lang="en-US" dirty="0">
                <a:solidFill>
                  <a:schemeClr val="tx2"/>
                </a:solidFill>
              </a:rPr>
              <a:t>/Contractors must:</a:t>
            </a:r>
          </a:p>
          <a:p>
            <a:pPr eaLnBrk="1" hangingPunct="1"/>
            <a:r>
              <a:rPr lang="en-US" dirty="0"/>
              <a:t>Appoint a Title VI Coordinator;</a:t>
            </a:r>
          </a:p>
          <a:p>
            <a:pPr eaLnBrk="1" hangingPunct="1"/>
            <a:r>
              <a:rPr lang="en-US" dirty="0"/>
              <a:t>Complete Title VI Training Provided by the AOC;</a:t>
            </a:r>
          </a:p>
          <a:p>
            <a:pPr eaLnBrk="1" hangingPunct="1"/>
            <a:r>
              <a:rPr lang="en-US" dirty="0"/>
              <a:t>Provide Title VI Training for all employees (May utilize the AOC Title VI Training);</a:t>
            </a:r>
          </a:p>
          <a:p>
            <a:pPr eaLnBrk="1" hangingPunct="1"/>
            <a:r>
              <a:rPr lang="en-US" dirty="0"/>
              <a:t>Develop a Title VI Policy Statement and post in visible areas;</a:t>
            </a:r>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endParaRPr lang="en-US"/>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To Comply with Title VI (cont.)</a:t>
            </a:r>
          </a:p>
        </p:txBody>
      </p:sp>
      <p:sp>
        <p:nvSpPr>
          <p:cNvPr id="11267" name="Content Placeholder 2"/>
          <p:cNvSpPr>
            <a:spLocks noGrp="1"/>
          </p:cNvSpPr>
          <p:nvPr>
            <p:ph idx="1"/>
          </p:nvPr>
        </p:nvSpPr>
        <p:spPr>
          <a:xfrm>
            <a:off x="457200" y="1447800"/>
            <a:ext cx="8229600" cy="4860925"/>
          </a:xfrm>
        </p:spPr>
        <p:txBody>
          <a:bodyPr/>
          <a:lstStyle/>
          <a:p>
            <a:pPr eaLnBrk="1" hangingPunct="1"/>
            <a:r>
              <a:rPr lang="en-US"/>
              <a:t>Acquire signed Title VI assurances;</a:t>
            </a:r>
          </a:p>
          <a:p>
            <a:pPr eaLnBrk="1" hangingPunct="1"/>
            <a:r>
              <a:rPr lang="en-US"/>
              <a:t>Monitor ethnicity of subrecipients (subcontractors) and beneficiaries of FFA; and</a:t>
            </a:r>
          </a:p>
          <a:p>
            <a:pPr eaLnBrk="1" hangingPunct="1"/>
            <a:r>
              <a:rPr lang="en-US"/>
              <a:t>Include Title VI Assurances in all contracts. </a:t>
            </a:r>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endParaRPr lang="en-US"/>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normAutofit fontScale="90000"/>
          </a:bodyPr>
          <a:lstStyle/>
          <a:p>
            <a:pPr eaLnBrk="1" fontAlgn="auto" hangingPunct="1">
              <a:spcAft>
                <a:spcPts val="0"/>
              </a:spcAft>
              <a:defRPr/>
            </a:pPr>
            <a:r>
              <a:rPr lang="en-US" dirty="0"/>
              <a:t>Discriminatory Practices Under Title VI</a:t>
            </a:r>
          </a:p>
        </p:txBody>
      </p:sp>
      <p:sp>
        <p:nvSpPr>
          <p:cNvPr id="12291" name="Content Placeholder 2"/>
          <p:cNvSpPr>
            <a:spLocks noGrp="1"/>
          </p:cNvSpPr>
          <p:nvPr>
            <p:ph idx="1"/>
          </p:nvPr>
        </p:nvSpPr>
        <p:spPr/>
        <p:txBody>
          <a:bodyPr/>
          <a:lstStyle/>
          <a:p>
            <a:pPr eaLnBrk="1" hangingPunct="1">
              <a:buClr>
                <a:srgbClr val="FFC000"/>
              </a:buClr>
            </a:pPr>
            <a:r>
              <a:rPr lang="en-US"/>
              <a:t>Denying an individual any program services, financial aid, or benefits;</a:t>
            </a:r>
          </a:p>
          <a:p>
            <a:pPr eaLnBrk="1" hangingPunct="1">
              <a:buClr>
                <a:srgbClr val="FFC000"/>
              </a:buClr>
            </a:pPr>
            <a:r>
              <a:rPr lang="en-US"/>
              <a:t>Providing a different service, aid, or benefit, or providing them in a manner different than they are provided to others; or</a:t>
            </a:r>
          </a:p>
          <a:p>
            <a:pPr eaLnBrk="1" hangingPunct="1">
              <a:buClr>
                <a:srgbClr val="FFC000"/>
              </a:buClr>
            </a:pPr>
            <a:r>
              <a:rPr lang="en-US"/>
              <a:t>Segregating or treating individuals separately in any matter related to receiving any program service, aid, or benefit.</a:t>
            </a:r>
          </a:p>
        </p:txBody>
      </p:sp>
      <p:sp>
        <p:nvSpPr>
          <p:cNvPr id="5" name="Slide Number Placeholder 4"/>
          <p:cNvSpPr>
            <a:spLocks noGrp="1"/>
          </p:cNvSpPr>
          <p:nvPr>
            <p:ph type="sldNum" sz="quarter" idx="11"/>
          </p:nvPr>
        </p:nvSpPr>
        <p:spPr/>
        <p:txBody>
          <a:bodyPr/>
          <a:lstStyle/>
          <a:p>
            <a:pPr>
              <a:defRPr/>
            </a:pPr>
            <a:fld id="{31086B49-D776-4360-8C76-D1F9BF65D1BD}" type="slidenum">
              <a:rPr lang="en-US" smtClean="0"/>
              <a:pPr>
                <a:defRPr/>
              </a:pPr>
              <a:t>9</a:t>
            </a:fld>
            <a:endParaRPr lang="en-US"/>
          </a:p>
        </p:txBody>
      </p:sp>
    </p:spTree>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361</TotalTime>
  <Words>1321</Words>
  <Application>Microsoft Office PowerPoint</Application>
  <PresentationFormat>On-screen Show (4:3)</PresentationFormat>
  <Paragraphs>132</Paragraphs>
  <Slides>22</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Biondi</vt:lpstr>
      <vt:lpstr>Book Antiqua</vt:lpstr>
      <vt:lpstr>Garamond (W1)</vt:lpstr>
      <vt:lpstr>Monotype Corsiva</vt:lpstr>
      <vt:lpstr>Times New Roman</vt:lpstr>
      <vt:lpstr>Wingdings</vt:lpstr>
      <vt:lpstr>Wingdings 2</vt:lpstr>
      <vt:lpstr>Wingdings 3</vt:lpstr>
      <vt:lpstr>Apex</vt:lpstr>
      <vt:lpstr>PowerPoint Presentation</vt:lpstr>
      <vt:lpstr>Purpose of Training</vt:lpstr>
      <vt:lpstr> What is Title VI? </vt:lpstr>
      <vt:lpstr>Title VI Program Compliance</vt:lpstr>
      <vt:lpstr> Definitions</vt:lpstr>
      <vt:lpstr> Definitions (cont.)</vt:lpstr>
      <vt:lpstr>To Comply with Title VI</vt:lpstr>
      <vt:lpstr>To Comply with Title VI (cont.)</vt:lpstr>
      <vt:lpstr>Discriminatory Practices Under Title VI</vt:lpstr>
      <vt:lpstr> Disparate Treatment vs. Disparate Impact</vt:lpstr>
      <vt:lpstr>Retaliation</vt:lpstr>
      <vt:lpstr>Develop a Public Participation Plan</vt:lpstr>
      <vt:lpstr>Minority Representation on Planning Boards &amp; Commissions</vt:lpstr>
      <vt:lpstr>Have a Written Title VI Complaint Process and Complaint Log </vt:lpstr>
      <vt:lpstr>Executive Order 13166</vt:lpstr>
      <vt:lpstr>Have a Limited English Proficiency (LEP) Plan</vt:lpstr>
      <vt:lpstr>Take Reasonable Steps to Ensure Meaningful Access to Programs and Activities of LEP Persons by Determining: </vt:lpstr>
      <vt:lpstr>Evaluate Current Practices</vt:lpstr>
      <vt:lpstr>Non-Compliance</vt:lpstr>
      <vt:lpstr>Sanctions for Non-Compliance</vt:lpstr>
      <vt:lpstr>AOC Title VI Contact Information</vt:lpstr>
      <vt:lpstr>CONGRATULATIONS YOU HAVE JUST CONCLUDED TITLE VI TRAINING!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ib271h3</dc:creator>
  <cp:lastModifiedBy>Stephanie Holliday</cp:lastModifiedBy>
  <cp:revision>14</cp:revision>
  <dcterms:created xsi:type="dcterms:W3CDTF">2017-06-08T18:20:02Z</dcterms:created>
  <dcterms:modified xsi:type="dcterms:W3CDTF">2024-08-21T19:08:07Z</dcterms:modified>
</cp:coreProperties>
</file>