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9" r:id="rId32"/>
    <p:sldId id="286" r:id="rId33"/>
    <p:sldId id="287" r:id="rId34"/>
    <p:sldId id="288" r:id="rId3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558"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94E663-0B7C-49E5-B1F8-74851BA144FC}" type="doc">
      <dgm:prSet loTypeId="urn:microsoft.com/office/officeart/2005/8/layout/matrix2" loCatId="matrix" qsTypeId="urn:microsoft.com/office/officeart/2005/8/quickstyle/simple1" qsCatId="simple" csTypeId="urn:microsoft.com/office/officeart/2005/8/colors/accent1_2" csCatId="accent1"/>
      <dgm:spPr/>
      <dgm:t>
        <a:bodyPr/>
        <a:lstStyle/>
        <a:p>
          <a:endParaRPr lang="en-US"/>
        </a:p>
      </dgm:t>
    </dgm:pt>
    <dgm:pt modelId="{D3F3BC86-8E88-4948-89E1-7B1B110F6F2C}">
      <dgm:prSet/>
      <dgm:spPr/>
      <dgm:t>
        <a:bodyPr/>
        <a:lstStyle/>
        <a:p>
          <a:pPr rtl="0"/>
          <a:r>
            <a:rPr lang="en-US" b="1" smtClean="0"/>
            <a:t>COMPETENCE </a:t>
          </a:r>
          <a:endParaRPr lang="en-US"/>
        </a:p>
      </dgm:t>
    </dgm:pt>
    <dgm:pt modelId="{E0969B29-B12A-4448-BFD7-B5C24BB6A14A}" type="parTrans" cxnId="{F3BA3D1F-9E9D-4335-9D00-1D377868A996}">
      <dgm:prSet/>
      <dgm:spPr/>
      <dgm:t>
        <a:bodyPr/>
        <a:lstStyle/>
        <a:p>
          <a:endParaRPr lang="en-US"/>
        </a:p>
      </dgm:t>
    </dgm:pt>
    <dgm:pt modelId="{C1F0145B-841F-4261-A51C-5D209EC72B6F}" type="sibTrans" cxnId="{F3BA3D1F-9E9D-4335-9D00-1D377868A996}">
      <dgm:prSet/>
      <dgm:spPr/>
      <dgm:t>
        <a:bodyPr/>
        <a:lstStyle/>
        <a:p>
          <a:endParaRPr lang="en-US"/>
        </a:p>
      </dgm:t>
    </dgm:pt>
    <dgm:pt modelId="{06470AC2-5BF6-47A9-87FA-747DA56F48CD}">
      <dgm:prSet/>
      <dgm:spPr/>
      <dgm:t>
        <a:bodyPr/>
        <a:lstStyle/>
        <a:p>
          <a:pPr rtl="0"/>
          <a:r>
            <a:rPr lang="en-US" b="1" smtClean="0"/>
            <a:t>LOYALTY</a:t>
          </a:r>
          <a:endParaRPr lang="en-US"/>
        </a:p>
      </dgm:t>
    </dgm:pt>
    <dgm:pt modelId="{92A57187-4D70-4424-825B-32D080C61FDB}" type="parTrans" cxnId="{2F9F8DA1-69F8-4A76-BE46-E7032AEDCE8F}">
      <dgm:prSet/>
      <dgm:spPr/>
      <dgm:t>
        <a:bodyPr/>
        <a:lstStyle/>
        <a:p>
          <a:endParaRPr lang="en-US"/>
        </a:p>
      </dgm:t>
    </dgm:pt>
    <dgm:pt modelId="{63207CE1-12B1-4AE5-B9A8-510A74FD0410}" type="sibTrans" cxnId="{2F9F8DA1-69F8-4A76-BE46-E7032AEDCE8F}">
      <dgm:prSet/>
      <dgm:spPr/>
      <dgm:t>
        <a:bodyPr/>
        <a:lstStyle/>
        <a:p>
          <a:endParaRPr lang="en-US"/>
        </a:p>
      </dgm:t>
    </dgm:pt>
    <dgm:pt modelId="{C9B18BF7-88D8-482F-BA70-76463E6BEE56}">
      <dgm:prSet/>
      <dgm:spPr/>
      <dgm:t>
        <a:bodyPr/>
        <a:lstStyle/>
        <a:p>
          <a:pPr rtl="0"/>
          <a:r>
            <a:rPr lang="en-US" b="1" smtClean="0"/>
            <a:t>DIMINISHED CAPACITY</a:t>
          </a:r>
          <a:endParaRPr lang="en-US"/>
        </a:p>
      </dgm:t>
    </dgm:pt>
    <dgm:pt modelId="{DB167AD8-EBD1-4478-821C-AF8378E811B0}" type="parTrans" cxnId="{B5D41D7C-5DC6-42E6-9BE0-4CD6F5A97EBB}">
      <dgm:prSet/>
      <dgm:spPr/>
      <dgm:t>
        <a:bodyPr/>
        <a:lstStyle/>
        <a:p>
          <a:endParaRPr lang="en-US"/>
        </a:p>
      </dgm:t>
    </dgm:pt>
    <dgm:pt modelId="{6A09EC72-53E2-40A8-9B67-D7BF9E188B87}" type="sibTrans" cxnId="{B5D41D7C-5DC6-42E6-9BE0-4CD6F5A97EBB}">
      <dgm:prSet/>
      <dgm:spPr/>
      <dgm:t>
        <a:bodyPr/>
        <a:lstStyle/>
        <a:p>
          <a:endParaRPr lang="en-US"/>
        </a:p>
      </dgm:t>
    </dgm:pt>
    <dgm:pt modelId="{3631D37C-EFD8-4F67-8497-734136061B6E}">
      <dgm:prSet/>
      <dgm:spPr/>
      <dgm:t>
        <a:bodyPr/>
        <a:lstStyle/>
        <a:p>
          <a:pPr rtl="0"/>
          <a:r>
            <a:rPr lang="en-US" b="1" smtClean="0"/>
            <a:t>COMMUNICATION WITH PARTIES</a:t>
          </a:r>
          <a:endParaRPr lang="en-US"/>
        </a:p>
      </dgm:t>
    </dgm:pt>
    <dgm:pt modelId="{F005569A-C1D8-4EB3-A5E7-655187FD5BBD}" type="parTrans" cxnId="{B2DED8B6-5378-4FCD-8108-0940F92ACA18}">
      <dgm:prSet/>
      <dgm:spPr/>
      <dgm:t>
        <a:bodyPr/>
        <a:lstStyle/>
        <a:p>
          <a:endParaRPr lang="en-US"/>
        </a:p>
      </dgm:t>
    </dgm:pt>
    <dgm:pt modelId="{090F6DCE-1D4B-4CF8-9711-666520E9BE88}" type="sibTrans" cxnId="{B2DED8B6-5378-4FCD-8108-0940F92ACA18}">
      <dgm:prSet/>
      <dgm:spPr/>
      <dgm:t>
        <a:bodyPr/>
        <a:lstStyle/>
        <a:p>
          <a:endParaRPr lang="en-US"/>
        </a:p>
      </dgm:t>
    </dgm:pt>
    <dgm:pt modelId="{39C47C02-7205-40A5-8268-35290BF5A2C2}">
      <dgm:prSet/>
      <dgm:spPr/>
      <dgm:t>
        <a:bodyPr/>
        <a:lstStyle/>
        <a:p>
          <a:endParaRPr lang="en-US"/>
        </a:p>
      </dgm:t>
    </dgm:pt>
    <dgm:pt modelId="{472751CC-D4E6-444E-AD8F-631FD2E725A3}" type="parTrans" cxnId="{61573023-CBFA-45FE-9669-28514718A174}">
      <dgm:prSet/>
      <dgm:spPr/>
      <dgm:t>
        <a:bodyPr/>
        <a:lstStyle/>
        <a:p>
          <a:endParaRPr lang="en-US"/>
        </a:p>
      </dgm:t>
    </dgm:pt>
    <dgm:pt modelId="{855F59CB-193B-4C87-B0D4-4189AE1381C0}" type="sibTrans" cxnId="{61573023-CBFA-45FE-9669-28514718A174}">
      <dgm:prSet/>
      <dgm:spPr/>
      <dgm:t>
        <a:bodyPr/>
        <a:lstStyle/>
        <a:p>
          <a:endParaRPr lang="en-US"/>
        </a:p>
      </dgm:t>
    </dgm:pt>
    <dgm:pt modelId="{4C2291CF-066D-4BD5-9CBD-907211803E63}">
      <dgm:prSet/>
      <dgm:spPr/>
      <dgm:t>
        <a:bodyPr/>
        <a:lstStyle/>
        <a:p>
          <a:endParaRPr lang="en-US"/>
        </a:p>
      </dgm:t>
    </dgm:pt>
    <dgm:pt modelId="{BD9B9DE9-7856-460A-B30C-EB573AA0D2C2}" type="parTrans" cxnId="{DAB2FD76-9C7C-40CF-8E7F-5C5D74B5EDB0}">
      <dgm:prSet/>
      <dgm:spPr/>
      <dgm:t>
        <a:bodyPr/>
        <a:lstStyle/>
        <a:p>
          <a:endParaRPr lang="en-US"/>
        </a:p>
      </dgm:t>
    </dgm:pt>
    <dgm:pt modelId="{C0E25126-98CF-403E-BCE5-406B64F9D821}" type="sibTrans" cxnId="{DAB2FD76-9C7C-40CF-8E7F-5C5D74B5EDB0}">
      <dgm:prSet/>
      <dgm:spPr/>
      <dgm:t>
        <a:bodyPr/>
        <a:lstStyle/>
        <a:p>
          <a:endParaRPr lang="en-US"/>
        </a:p>
      </dgm:t>
    </dgm:pt>
    <dgm:pt modelId="{4586B7AA-5206-4617-9390-EEA46B4FDE4A}">
      <dgm:prSet/>
      <dgm:spPr/>
      <dgm:t>
        <a:bodyPr/>
        <a:lstStyle/>
        <a:p>
          <a:endParaRPr lang="en-US"/>
        </a:p>
      </dgm:t>
    </dgm:pt>
    <dgm:pt modelId="{8C7F7696-FAFC-40AE-96A7-11D3BFD9CC6C}" type="parTrans" cxnId="{1624F3DC-7C7B-402C-A903-0F0DCD9BAFC3}">
      <dgm:prSet/>
      <dgm:spPr/>
      <dgm:t>
        <a:bodyPr/>
        <a:lstStyle/>
        <a:p>
          <a:endParaRPr lang="en-US"/>
        </a:p>
      </dgm:t>
    </dgm:pt>
    <dgm:pt modelId="{419C3509-19C1-423C-8963-C1A55B19EA92}" type="sibTrans" cxnId="{1624F3DC-7C7B-402C-A903-0F0DCD9BAFC3}">
      <dgm:prSet/>
      <dgm:spPr/>
      <dgm:t>
        <a:bodyPr/>
        <a:lstStyle/>
        <a:p>
          <a:endParaRPr lang="en-US"/>
        </a:p>
      </dgm:t>
    </dgm:pt>
    <dgm:pt modelId="{9D60C3B2-8AC1-445F-8A73-CBBC1B6E45FE}" type="pres">
      <dgm:prSet presAssocID="{B394E663-0B7C-49E5-B1F8-74851BA144FC}" presName="matrix" presStyleCnt="0">
        <dgm:presLayoutVars>
          <dgm:chMax val="1"/>
          <dgm:dir/>
          <dgm:resizeHandles val="exact"/>
        </dgm:presLayoutVars>
      </dgm:prSet>
      <dgm:spPr/>
      <dgm:t>
        <a:bodyPr/>
        <a:lstStyle/>
        <a:p>
          <a:endParaRPr lang="en-US"/>
        </a:p>
      </dgm:t>
    </dgm:pt>
    <dgm:pt modelId="{A5D0D0EB-4A82-4E58-BA64-BDF7A2C8FD93}" type="pres">
      <dgm:prSet presAssocID="{B394E663-0B7C-49E5-B1F8-74851BA144FC}" presName="axisShape" presStyleLbl="bgShp" presStyleIdx="0" presStyleCnt="1"/>
      <dgm:spPr/>
    </dgm:pt>
    <dgm:pt modelId="{BD35551D-E065-4376-A8E8-240EE10C3E6F}" type="pres">
      <dgm:prSet presAssocID="{B394E663-0B7C-49E5-B1F8-74851BA144FC}" presName="rect1" presStyleLbl="node1" presStyleIdx="0" presStyleCnt="4">
        <dgm:presLayoutVars>
          <dgm:chMax val="0"/>
          <dgm:chPref val="0"/>
          <dgm:bulletEnabled val="1"/>
        </dgm:presLayoutVars>
      </dgm:prSet>
      <dgm:spPr/>
      <dgm:t>
        <a:bodyPr/>
        <a:lstStyle/>
        <a:p>
          <a:endParaRPr lang="en-US"/>
        </a:p>
      </dgm:t>
    </dgm:pt>
    <dgm:pt modelId="{CE145AA7-0DBE-4276-9965-A2ED6BDBDF12}" type="pres">
      <dgm:prSet presAssocID="{B394E663-0B7C-49E5-B1F8-74851BA144FC}" presName="rect2" presStyleLbl="node1" presStyleIdx="1" presStyleCnt="4">
        <dgm:presLayoutVars>
          <dgm:chMax val="0"/>
          <dgm:chPref val="0"/>
          <dgm:bulletEnabled val="1"/>
        </dgm:presLayoutVars>
      </dgm:prSet>
      <dgm:spPr/>
      <dgm:t>
        <a:bodyPr/>
        <a:lstStyle/>
        <a:p>
          <a:endParaRPr lang="en-US"/>
        </a:p>
      </dgm:t>
    </dgm:pt>
    <dgm:pt modelId="{DF559025-6755-4F3E-8218-FFD7A6809CD0}" type="pres">
      <dgm:prSet presAssocID="{B394E663-0B7C-49E5-B1F8-74851BA144FC}" presName="rect3" presStyleLbl="node1" presStyleIdx="2" presStyleCnt="4">
        <dgm:presLayoutVars>
          <dgm:chMax val="0"/>
          <dgm:chPref val="0"/>
          <dgm:bulletEnabled val="1"/>
        </dgm:presLayoutVars>
      </dgm:prSet>
      <dgm:spPr/>
      <dgm:t>
        <a:bodyPr/>
        <a:lstStyle/>
        <a:p>
          <a:endParaRPr lang="en-US"/>
        </a:p>
      </dgm:t>
    </dgm:pt>
    <dgm:pt modelId="{229F6DCC-AF8A-410A-885A-392D11344A28}" type="pres">
      <dgm:prSet presAssocID="{B394E663-0B7C-49E5-B1F8-74851BA144FC}" presName="rect4" presStyleLbl="node1" presStyleIdx="3" presStyleCnt="4">
        <dgm:presLayoutVars>
          <dgm:chMax val="0"/>
          <dgm:chPref val="0"/>
          <dgm:bulletEnabled val="1"/>
        </dgm:presLayoutVars>
      </dgm:prSet>
      <dgm:spPr/>
      <dgm:t>
        <a:bodyPr/>
        <a:lstStyle/>
        <a:p>
          <a:endParaRPr lang="en-US"/>
        </a:p>
      </dgm:t>
    </dgm:pt>
  </dgm:ptLst>
  <dgm:cxnLst>
    <dgm:cxn modelId="{A95C6EA7-2DD2-42E5-9721-0B93F2BC83ED}" type="presOf" srcId="{D3F3BC86-8E88-4948-89E1-7B1B110F6F2C}" destId="{BD35551D-E065-4376-A8E8-240EE10C3E6F}" srcOrd="0" destOrd="0" presId="urn:microsoft.com/office/officeart/2005/8/layout/matrix2"/>
    <dgm:cxn modelId="{1624F3DC-7C7B-402C-A903-0F0DCD9BAFC3}" srcId="{B394E663-0B7C-49E5-B1F8-74851BA144FC}" destId="{4586B7AA-5206-4617-9390-EEA46B4FDE4A}" srcOrd="6" destOrd="0" parTransId="{8C7F7696-FAFC-40AE-96A7-11D3BFD9CC6C}" sibTransId="{419C3509-19C1-423C-8963-C1A55B19EA92}"/>
    <dgm:cxn modelId="{F3BA3D1F-9E9D-4335-9D00-1D377868A996}" srcId="{B394E663-0B7C-49E5-B1F8-74851BA144FC}" destId="{D3F3BC86-8E88-4948-89E1-7B1B110F6F2C}" srcOrd="0" destOrd="0" parTransId="{E0969B29-B12A-4448-BFD7-B5C24BB6A14A}" sibTransId="{C1F0145B-841F-4261-A51C-5D209EC72B6F}"/>
    <dgm:cxn modelId="{322E6DC4-9259-4759-BEB6-6AEC23FFFB0A}" type="presOf" srcId="{B394E663-0B7C-49E5-B1F8-74851BA144FC}" destId="{9D60C3B2-8AC1-445F-8A73-CBBC1B6E45FE}" srcOrd="0" destOrd="0" presId="urn:microsoft.com/office/officeart/2005/8/layout/matrix2"/>
    <dgm:cxn modelId="{827AC327-8751-4BBD-BE46-C7BFD5AB9750}" type="presOf" srcId="{C9B18BF7-88D8-482F-BA70-76463E6BEE56}" destId="{DF559025-6755-4F3E-8218-FFD7A6809CD0}" srcOrd="0" destOrd="0" presId="urn:microsoft.com/office/officeart/2005/8/layout/matrix2"/>
    <dgm:cxn modelId="{9BDB2645-B374-405D-A1DD-D4DC35BD507E}" type="presOf" srcId="{3631D37C-EFD8-4F67-8497-734136061B6E}" destId="{229F6DCC-AF8A-410A-885A-392D11344A28}" srcOrd="0" destOrd="0" presId="urn:microsoft.com/office/officeart/2005/8/layout/matrix2"/>
    <dgm:cxn modelId="{B5D41D7C-5DC6-42E6-9BE0-4CD6F5A97EBB}" srcId="{B394E663-0B7C-49E5-B1F8-74851BA144FC}" destId="{C9B18BF7-88D8-482F-BA70-76463E6BEE56}" srcOrd="2" destOrd="0" parTransId="{DB167AD8-EBD1-4478-821C-AF8378E811B0}" sibTransId="{6A09EC72-53E2-40A8-9B67-D7BF9E188B87}"/>
    <dgm:cxn modelId="{DAB2FD76-9C7C-40CF-8E7F-5C5D74B5EDB0}" srcId="{B394E663-0B7C-49E5-B1F8-74851BA144FC}" destId="{4C2291CF-066D-4BD5-9CBD-907211803E63}" srcOrd="5" destOrd="0" parTransId="{BD9B9DE9-7856-460A-B30C-EB573AA0D2C2}" sibTransId="{C0E25126-98CF-403E-BCE5-406B64F9D821}"/>
    <dgm:cxn modelId="{690D776F-9BA0-4135-956E-90AE3C44F150}" type="presOf" srcId="{06470AC2-5BF6-47A9-87FA-747DA56F48CD}" destId="{CE145AA7-0DBE-4276-9965-A2ED6BDBDF12}" srcOrd="0" destOrd="0" presId="urn:microsoft.com/office/officeart/2005/8/layout/matrix2"/>
    <dgm:cxn modelId="{61573023-CBFA-45FE-9669-28514718A174}" srcId="{B394E663-0B7C-49E5-B1F8-74851BA144FC}" destId="{39C47C02-7205-40A5-8268-35290BF5A2C2}" srcOrd="4" destOrd="0" parTransId="{472751CC-D4E6-444E-AD8F-631FD2E725A3}" sibTransId="{855F59CB-193B-4C87-B0D4-4189AE1381C0}"/>
    <dgm:cxn modelId="{2F9F8DA1-69F8-4A76-BE46-E7032AEDCE8F}" srcId="{B394E663-0B7C-49E5-B1F8-74851BA144FC}" destId="{06470AC2-5BF6-47A9-87FA-747DA56F48CD}" srcOrd="1" destOrd="0" parTransId="{92A57187-4D70-4424-825B-32D080C61FDB}" sibTransId="{63207CE1-12B1-4AE5-B9A8-510A74FD0410}"/>
    <dgm:cxn modelId="{B2DED8B6-5378-4FCD-8108-0940F92ACA18}" srcId="{B394E663-0B7C-49E5-B1F8-74851BA144FC}" destId="{3631D37C-EFD8-4F67-8497-734136061B6E}" srcOrd="3" destOrd="0" parTransId="{F005569A-C1D8-4EB3-A5E7-655187FD5BBD}" sibTransId="{090F6DCE-1D4B-4CF8-9711-666520E9BE88}"/>
    <dgm:cxn modelId="{8F6250B6-ECB2-4CB7-BDA3-4E5514C5F710}" type="presParOf" srcId="{9D60C3B2-8AC1-445F-8A73-CBBC1B6E45FE}" destId="{A5D0D0EB-4A82-4E58-BA64-BDF7A2C8FD93}" srcOrd="0" destOrd="0" presId="urn:microsoft.com/office/officeart/2005/8/layout/matrix2"/>
    <dgm:cxn modelId="{181539F8-9C4C-4B32-8160-2DAC1583E058}" type="presParOf" srcId="{9D60C3B2-8AC1-445F-8A73-CBBC1B6E45FE}" destId="{BD35551D-E065-4376-A8E8-240EE10C3E6F}" srcOrd="1" destOrd="0" presId="urn:microsoft.com/office/officeart/2005/8/layout/matrix2"/>
    <dgm:cxn modelId="{C1F89D69-A8DF-4A12-AFC8-7BC4E7FBB1DE}" type="presParOf" srcId="{9D60C3B2-8AC1-445F-8A73-CBBC1B6E45FE}" destId="{CE145AA7-0DBE-4276-9965-A2ED6BDBDF12}" srcOrd="2" destOrd="0" presId="urn:microsoft.com/office/officeart/2005/8/layout/matrix2"/>
    <dgm:cxn modelId="{754BC1A2-9EC4-4490-9DB9-E93A56A047DC}" type="presParOf" srcId="{9D60C3B2-8AC1-445F-8A73-CBBC1B6E45FE}" destId="{DF559025-6755-4F3E-8218-FFD7A6809CD0}" srcOrd="3" destOrd="0" presId="urn:microsoft.com/office/officeart/2005/8/layout/matrix2"/>
    <dgm:cxn modelId="{314A90AE-AA04-43CC-B4C7-59BFF7EF2817}" type="presParOf" srcId="{9D60C3B2-8AC1-445F-8A73-CBBC1B6E45FE}" destId="{229F6DCC-AF8A-410A-885A-392D11344A28}" srcOrd="4" destOrd="0" presId="urn:microsoft.com/office/officeart/2005/8/layout/matrix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8D70A6-CCA6-44F8-A528-CC40B4DD15E3}" type="doc">
      <dgm:prSet loTypeId="urn:microsoft.com/office/officeart/2005/8/layout/pyramid2" loCatId="pyramid" qsTypeId="urn:microsoft.com/office/officeart/2005/8/quickstyle/simple1" qsCatId="simple" csTypeId="urn:microsoft.com/office/officeart/2005/8/colors/accent1_2" csCatId="accent1" phldr="1"/>
      <dgm:spPr/>
    </dgm:pt>
    <dgm:pt modelId="{58EC4572-DE66-499A-BBBC-AD9E5DA62AFC}">
      <dgm:prSet phldrT="[Text]"/>
      <dgm:spPr/>
      <dgm:t>
        <a:bodyPr/>
        <a:lstStyle/>
        <a:p>
          <a:r>
            <a:rPr lang="en-US" dirty="0" smtClean="0"/>
            <a:t>Trial Publicity</a:t>
          </a:r>
          <a:endParaRPr lang="en-US" dirty="0"/>
        </a:p>
      </dgm:t>
    </dgm:pt>
    <dgm:pt modelId="{1D9F9E27-9BA7-4F74-A8D2-D8667C98DE90}" type="parTrans" cxnId="{463913EB-E6D2-4702-83E4-8490EDC24CE1}">
      <dgm:prSet/>
      <dgm:spPr/>
    </dgm:pt>
    <dgm:pt modelId="{0641058B-B53B-40B7-AC37-71A036DC83AF}" type="sibTrans" cxnId="{463913EB-E6D2-4702-83E4-8490EDC24CE1}">
      <dgm:prSet/>
      <dgm:spPr/>
    </dgm:pt>
    <dgm:pt modelId="{D62EB4DA-5F5C-456C-A420-9B27742E6F4E}">
      <dgm:prSet phldrT="[Text]"/>
      <dgm:spPr/>
      <dgm:t>
        <a:bodyPr/>
        <a:lstStyle/>
        <a:p>
          <a:r>
            <a:rPr lang="en-US" dirty="0" smtClean="0"/>
            <a:t>Cross Examination Ethics</a:t>
          </a:r>
          <a:endParaRPr lang="en-US" dirty="0"/>
        </a:p>
      </dgm:t>
    </dgm:pt>
    <dgm:pt modelId="{A1FF7CD4-3AC7-4E1E-AF7B-FD51DB77B159}" type="parTrans" cxnId="{93924A3B-2DA1-4D34-AA7B-8CF31A7903E0}">
      <dgm:prSet/>
      <dgm:spPr/>
    </dgm:pt>
    <dgm:pt modelId="{CEB62618-913D-4C42-8410-0F94AEE54467}" type="sibTrans" cxnId="{93924A3B-2DA1-4D34-AA7B-8CF31A7903E0}">
      <dgm:prSet/>
      <dgm:spPr/>
    </dgm:pt>
    <dgm:pt modelId="{4C1E6458-F63D-4167-A200-5C023BAC0CE6}">
      <dgm:prSet phldrT="[Text]"/>
      <dgm:spPr/>
      <dgm:t>
        <a:bodyPr/>
        <a:lstStyle/>
        <a:p>
          <a:r>
            <a:rPr lang="en-US" dirty="0" smtClean="0"/>
            <a:t>Objection Ethics</a:t>
          </a:r>
          <a:endParaRPr lang="en-US" dirty="0"/>
        </a:p>
      </dgm:t>
    </dgm:pt>
    <dgm:pt modelId="{B2994365-7283-427A-BEAA-01BCFA24728A}" type="parTrans" cxnId="{C0C84F3C-D279-4AD0-BB17-9D875EFF1832}">
      <dgm:prSet/>
      <dgm:spPr/>
    </dgm:pt>
    <dgm:pt modelId="{8B701566-320A-4F98-9706-AE7CC6B3D969}" type="sibTrans" cxnId="{C0C84F3C-D279-4AD0-BB17-9D875EFF1832}">
      <dgm:prSet/>
      <dgm:spPr/>
    </dgm:pt>
    <dgm:pt modelId="{3C20DB9F-C2FE-4E99-B77E-5C2D7D6FC3B9}" type="pres">
      <dgm:prSet presAssocID="{F38D70A6-CCA6-44F8-A528-CC40B4DD15E3}" presName="compositeShape" presStyleCnt="0">
        <dgm:presLayoutVars>
          <dgm:dir/>
          <dgm:resizeHandles/>
        </dgm:presLayoutVars>
      </dgm:prSet>
      <dgm:spPr/>
    </dgm:pt>
    <dgm:pt modelId="{5BF7EE65-35D1-4DAF-AB0B-A246100D2413}" type="pres">
      <dgm:prSet presAssocID="{F38D70A6-CCA6-44F8-A528-CC40B4DD15E3}" presName="pyramid" presStyleLbl="node1" presStyleIdx="0" presStyleCnt="1"/>
      <dgm:spPr/>
    </dgm:pt>
    <dgm:pt modelId="{F98912A6-8884-4A90-8F8F-F6D1F6AF363F}" type="pres">
      <dgm:prSet presAssocID="{F38D70A6-CCA6-44F8-A528-CC40B4DD15E3}" presName="theList" presStyleCnt="0"/>
      <dgm:spPr/>
    </dgm:pt>
    <dgm:pt modelId="{953423EB-344F-48A0-B60A-BAE13A73E124}" type="pres">
      <dgm:prSet presAssocID="{58EC4572-DE66-499A-BBBC-AD9E5DA62AFC}" presName="aNode" presStyleLbl="fgAcc1" presStyleIdx="0" presStyleCnt="3">
        <dgm:presLayoutVars>
          <dgm:bulletEnabled val="1"/>
        </dgm:presLayoutVars>
      </dgm:prSet>
      <dgm:spPr/>
      <dgm:t>
        <a:bodyPr/>
        <a:lstStyle/>
        <a:p>
          <a:endParaRPr lang="en-US"/>
        </a:p>
      </dgm:t>
    </dgm:pt>
    <dgm:pt modelId="{95F1E511-1EA2-4190-ACD7-23468A59B7DF}" type="pres">
      <dgm:prSet presAssocID="{58EC4572-DE66-499A-BBBC-AD9E5DA62AFC}" presName="aSpace" presStyleCnt="0"/>
      <dgm:spPr/>
    </dgm:pt>
    <dgm:pt modelId="{5066DB59-1C33-47AB-951D-CA80562E86ED}" type="pres">
      <dgm:prSet presAssocID="{D62EB4DA-5F5C-456C-A420-9B27742E6F4E}" presName="aNode" presStyleLbl="fgAcc1" presStyleIdx="1" presStyleCnt="3">
        <dgm:presLayoutVars>
          <dgm:bulletEnabled val="1"/>
        </dgm:presLayoutVars>
      </dgm:prSet>
      <dgm:spPr/>
      <dgm:t>
        <a:bodyPr/>
        <a:lstStyle/>
        <a:p>
          <a:endParaRPr lang="en-US"/>
        </a:p>
      </dgm:t>
    </dgm:pt>
    <dgm:pt modelId="{209CEE43-5014-49CD-95D8-89C69E0BAC3B}" type="pres">
      <dgm:prSet presAssocID="{D62EB4DA-5F5C-456C-A420-9B27742E6F4E}" presName="aSpace" presStyleCnt="0"/>
      <dgm:spPr/>
    </dgm:pt>
    <dgm:pt modelId="{77CB3BA0-424B-4A92-9A8F-CC0BC8E70521}" type="pres">
      <dgm:prSet presAssocID="{4C1E6458-F63D-4167-A200-5C023BAC0CE6}" presName="aNode" presStyleLbl="fgAcc1" presStyleIdx="2" presStyleCnt="3">
        <dgm:presLayoutVars>
          <dgm:bulletEnabled val="1"/>
        </dgm:presLayoutVars>
      </dgm:prSet>
      <dgm:spPr/>
      <dgm:t>
        <a:bodyPr/>
        <a:lstStyle/>
        <a:p>
          <a:endParaRPr lang="en-US"/>
        </a:p>
      </dgm:t>
    </dgm:pt>
    <dgm:pt modelId="{B95C1BB5-DF13-4E6D-9362-C0B27559C00D}" type="pres">
      <dgm:prSet presAssocID="{4C1E6458-F63D-4167-A200-5C023BAC0CE6}" presName="aSpace" presStyleCnt="0"/>
      <dgm:spPr/>
    </dgm:pt>
  </dgm:ptLst>
  <dgm:cxnLst>
    <dgm:cxn modelId="{D6156E09-DE22-4ECB-A4E6-2AC8D9908F15}" type="presOf" srcId="{58EC4572-DE66-499A-BBBC-AD9E5DA62AFC}" destId="{953423EB-344F-48A0-B60A-BAE13A73E124}" srcOrd="0" destOrd="0" presId="urn:microsoft.com/office/officeart/2005/8/layout/pyramid2"/>
    <dgm:cxn modelId="{463913EB-E6D2-4702-83E4-8490EDC24CE1}" srcId="{F38D70A6-CCA6-44F8-A528-CC40B4DD15E3}" destId="{58EC4572-DE66-499A-BBBC-AD9E5DA62AFC}" srcOrd="0" destOrd="0" parTransId="{1D9F9E27-9BA7-4F74-A8D2-D8667C98DE90}" sibTransId="{0641058B-B53B-40B7-AC37-71A036DC83AF}"/>
    <dgm:cxn modelId="{38005EEF-F638-477A-A080-FFC1D74EE3B0}" type="presOf" srcId="{F38D70A6-CCA6-44F8-A528-CC40B4DD15E3}" destId="{3C20DB9F-C2FE-4E99-B77E-5C2D7D6FC3B9}" srcOrd="0" destOrd="0" presId="urn:microsoft.com/office/officeart/2005/8/layout/pyramid2"/>
    <dgm:cxn modelId="{C0C84F3C-D279-4AD0-BB17-9D875EFF1832}" srcId="{F38D70A6-CCA6-44F8-A528-CC40B4DD15E3}" destId="{4C1E6458-F63D-4167-A200-5C023BAC0CE6}" srcOrd="2" destOrd="0" parTransId="{B2994365-7283-427A-BEAA-01BCFA24728A}" sibTransId="{8B701566-320A-4F98-9706-AE7CC6B3D969}"/>
    <dgm:cxn modelId="{E98C834D-18EE-49BD-8BE8-40CD540FBB80}" type="presOf" srcId="{4C1E6458-F63D-4167-A200-5C023BAC0CE6}" destId="{77CB3BA0-424B-4A92-9A8F-CC0BC8E70521}" srcOrd="0" destOrd="0" presId="urn:microsoft.com/office/officeart/2005/8/layout/pyramid2"/>
    <dgm:cxn modelId="{93924A3B-2DA1-4D34-AA7B-8CF31A7903E0}" srcId="{F38D70A6-CCA6-44F8-A528-CC40B4DD15E3}" destId="{D62EB4DA-5F5C-456C-A420-9B27742E6F4E}" srcOrd="1" destOrd="0" parTransId="{A1FF7CD4-3AC7-4E1E-AF7B-FD51DB77B159}" sibTransId="{CEB62618-913D-4C42-8410-0F94AEE54467}"/>
    <dgm:cxn modelId="{A48BE7FB-E92B-4BDA-928E-424D0F170BB3}" type="presOf" srcId="{D62EB4DA-5F5C-456C-A420-9B27742E6F4E}" destId="{5066DB59-1C33-47AB-951D-CA80562E86ED}" srcOrd="0" destOrd="0" presId="urn:microsoft.com/office/officeart/2005/8/layout/pyramid2"/>
    <dgm:cxn modelId="{B18E67A6-B5EB-4A29-AD29-E2DD216E5CC7}" type="presParOf" srcId="{3C20DB9F-C2FE-4E99-B77E-5C2D7D6FC3B9}" destId="{5BF7EE65-35D1-4DAF-AB0B-A246100D2413}" srcOrd="0" destOrd="0" presId="urn:microsoft.com/office/officeart/2005/8/layout/pyramid2"/>
    <dgm:cxn modelId="{2B05BB21-7CC2-464E-8693-E784D93FD131}" type="presParOf" srcId="{3C20DB9F-C2FE-4E99-B77E-5C2D7D6FC3B9}" destId="{F98912A6-8884-4A90-8F8F-F6D1F6AF363F}" srcOrd="1" destOrd="0" presId="urn:microsoft.com/office/officeart/2005/8/layout/pyramid2"/>
    <dgm:cxn modelId="{9B56CC71-B313-465D-9544-32608AF0F433}" type="presParOf" srcId="{F98912A6-8884-4A90-8F8F-F6D1F6AF363F}" destId="{953423EB-344F-48A0-B60A-BAE13A73E124}" srcOrd="0" destOrd="0" presId="urn:microsoft.com/office/officeart/2005/8/layout/pyramid2"/>
    <dgm:cxn modelId="{397AF313-E3ED-432E-9B54-3EA2007A26DF}" type="presParOf" srcId="{F98912A6-8884-4A90-8F8F-F6D1F6AF363F}" destId="{95F1E511-1EA2-4190-ACD7-23468A59B7DF}" srcOrd="1" destOrd="0" presId="urn:microsoft.com/office/officeart/2005/8/layout/pyramid2"/>
    <dgm:cxn modelId="{7DC463C9-FE38-4FAF-8C90-041E57C64DDA}" type="presParOf" srcId="{F98912A6-8884-4A90-8F8F-F6D1F6AF363F}" destId="{5066DB59-1C33-47AB-951D-CA80562E86ED}" srcOrd="2" destOrd="0" presId="urn:microsoft.com/office/officeart/2005/8/layout/pyramid2"/>
    <dgm:cxn modelId="{66F21898-1DA5-41E0-98C3-F6BA000499C1}" type="presParOf" srcId="{F98912A6-8884-4A90-8F8F-F6D1F6AF363F}" destId="{209CEE43-5014-49CD-95D8-89C69E0BAC3B}" srcOrd="3" destOrd="0" presId="urn:microsoft.com/office/officeart/2005/8/layout/pyramid2"/>
    <dgm:cxn modelId="{6231135C-EA55-45FB-A8CB-13E715782385}" type="presParOf" srcId="{F98912A6-8884-4A90-8F8F-F6D1F6AF363F}" destId="{77CB3BA0-424B-4A92-9A8F-CC0BC8E70521}" srcOrd="4" destOrd="0" presId="urn:microsoft.com/office/officeart/2005/8/layout/pyramid2"/>
    <dgm:cxn modelId="{253D2F5F-4A13-428E-AC36-04EA5874EC7C}" type="presParOf" srcId="{F98912A6-8884-4A90-8F8F-F6D1F6AF363F}" destId="{B95C1BB5-DF13-4E6D-9362-C0B27559C00D}"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B23573-69C3-4163-BDA5-03DD1EB8CAFC}"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4423B515-48C8-41F0-8D0B-CA61342AE2A8}">
      <dgm:prSet phldrT="[Text]"/>
      <dgm:spPr/>
      <dgm:t>
        <a:bodyPr/>
        <a:lstStyle/>
        <a:p>
          <a:r>
            <a:rPr lang="en-US" dirty="0" smtClean="0"/>
            <a:t>AND MORE&gt;&gt;&gt;&gt;</a:t>
          </a:r>
          <a:endParaRPr lang="en-US" dirty="0"/>
        </a:p>
      </dgm:t>
    </dgm:pt>
    <dgm:pt modelId="{C3BA0253-3481-4946-9CEC-36A76408A6C7}" type="parTrans" cxnId="{E7E75C26-9366-4065-B04D-8290E4272692}">
      <dgm:prSet/>
      <dgm:spPr/>
      <dgm:t>
        <a:bodyPr/>
        <a:lstStyle/>
        <a:p>
          <a:endParaRPr lang="en-US"/>
        </a:p>
      </dgm:t>
    </dgm:pt>
    <dgm:pt modelId="{9D23B273-0812-45A7-8881-7EF9A4BD58DF}" type="sibTrans" cxnId="{E7E75C26-9366-4065-B04D-8290E4272692}">
      <dgm:prSet/>
      <dgm:spPr/>
      <dgm:t>
        <a:bodyPr/>
        <a:lstStyle/>
        <a:p>
          <a:endParaRPr lang="en-US"/>
        </a:p>
      </dgm:t>
    </dgm:pt>
    <dgm:pt modelId="{C78493AC-481C-4045-A491-27DB2E1D1D9D}">
      <dgm:prSet phldrT="[Text]"/>
      <dgm:spPr/>
      <dgm:t>
        <a:bodyPr/>
        <a:lstStyle/>
        <a:p>
          <a:r>
            <a:rPr lang="en-US" dirty="0" smtClean="0"/>
            <a:t>INTRODUCING EVIDENCE</a:t>
          </a:r>
          <a:endParaRPr lang="en-US" dirty="0"/>
        </a:p>
      </dgm:t>
    </dgm:pt>
    <dgm:pt modelId="{E6DDFAAC-C23A-4BD0-9C0C-C96022266F50}" type="parTrans" cxnId="{03304B86-E589-4A17-B404-D5F345B948D9}">
      <dgm:prSet/>
      <dgm:spPr/>
      <dgm:t>
        <a:bodyPr/>
        <a:lstStyle/>
        <a:p>
          <a:endParaRPr lang="en-US"/>
        </a:p>
      </dgm:t>
    </dgm:pt>
    <dgm:pt modelId="{F3B333D1-B466-473B-A876-CF3FF4AFC1ED}" type="sibTrans" cxnId="{03304B86-E589-4A17-B404-D5F345B948D9}">
      <dgm:prSet/>
      <dgm:spPr/>
      <dgm:t>
        <a:bodyPr/>
        <a:lstStyle/>
        <a:p>
          <a:endParaRPr lang="en-US"/>
        </a:p>
      </dgm:t>
    </dgm:pt>
    <dgm:pt modelId="{7BE102B2-7475-4912-9F7C-020365BE48D4}">
      <dgm:prSet phldrT="[Text]"/>
      <dgm:spPr/>
      <dgm:t>
        <a:bodyPr/>
        <a:lstStyle/>
        <a:p>
          <a:r>
            <a:rPr lang="en-US" dirty="0" smtClean="0"/>
            <a:t>LAWYER AS WITNESS</a:t>
          </a:r>
          <a:endParaRPr lang="en-US" dirty="0"/>
        </a:p>
      </dgm:t>
    </dgm:pt>
    <dgm:pt modelId="{96DB7A95-0BB1-4CB8-A8B7-BE486383B153}" type="parTrans" cxnId="{8F0925E5-1FA6-4567-8F5A-DCB08CB605F9}">
      <dgm:prSet/>
      <dgm:spPr/>
      <dgm:t>
        <a:bodyPr/>
        <a:lstStyle/>
        <a:p>
          <a:endParaRPr lang="en-US"/>
        </a:p>
      </dgm:t>
    </dgm:pt>
    <dgm:pt modelId="{862C0148-4CE8-4240-85AD-C2BC8F8B2C4B}" type="sibTrans" cxnId="{8F0925E5-1FA6-4567-8F5A-DCB08CB605F9}">
      <dgm:prSet/>
      <dgm:spPr/>
      <dgm:t>
        <a:bodyPr/>
        <a:lstStyle/>
        <a:p>
          <a:endParaRPr lang="en-US"/>
        </a:p>
      </dgm:t>
    </dgm:pt>
    <dgm:pt modelId="{C584640C-8F9D-44F8-9DB9-2BF1281E2986}">
      <dgm:prSet phldrT="[Text]"/>
      <dgm:spPr/>
      <dgm:t>
        <a:bodyPr/>
        <a:lstStyle/>
        <a:p>
          <a:r>
            <a:rPr lang="en-US" dirty="0" smtClean="0"/>
            <a:t>CANDOR TO THE TRIBUNAL</a:t>
          </a:r>
          <a:endParaRPr lang="en-US" dirty="0"/>
        </a:p>
      </dgm:t>
    </dgm:pt>
    <dgm:pt modelId="{5997BD01-0FA3-4700-84D3-B79035187D30}" type="parTrans" cxnId="{EDDA1F52-DA3D-4EC6-AFBB-325E261BF7A8}">
      <dgm:prSet/>
      <dgm:spPr/>
      <dgm:t>
        <a:bodyPr/>
        <a:lstStyle/>
        <a:p>
          <a:endParaRPr lang="en-US"/>
        </a:p>
      </dgm:t>
    </dgm:pt>
    <dgm:pt modelId="{DA9B1C37-CB2D-455C-9E9E-01CFACF90103}" type="sibTrans" cxnId="{EDDA1F52-DA3D-4EC6-AFBB-325E261BF7A8}">
      <dgm:prSet/>
      <dgm:spPr/>
      <dgm:t>
        <a:bodyPr/>
        <a:lstStyle/>
        <a:p>
          <a:endParaRPr lang="en-US"/>
        </a:p>
      </dgm:t>
    </dgm:pt>
    <dgm:pt modelId="{0F8E1A5B-E9F1-495C-BB3E-EF57ECE2A7E3}">
      <dgm:prSet phldrT="[Text]"/>
      <dgm:spPr/>
      <dgm:t>
        <a:bodyPr/>
        <a:lstStyle/>
        <a:p>
          <a:r>
            <a:rPr lang="en-US" dirty="0" smtClean="0"/>
            <a:t>WITNESS PREP V. COACHING</a:t>
          </a:r>
        </a:p>
        <a:p>
          <a:endParaRPr lang="en-US" dirty="0"/>
        </a:p>
      </dgm:t>
    </dgm:pt>
    <dgm:pt modelId="{69EE5502-5198-4577-A14E-BC2F0BF44CF1}" type="parTrans" cxnId="{C4846010-2FB8-4793-915F-5167FCF1EA2D}">
      <dgm:prSet/>
      <dgm:spPr/>
      <dgm:t>
        <a:bodyPr/>
        <a:lstStyle/>
        <a:p>
          <a:endParaRPr lang="en-US"/>
        </a:p>
      </dgm:t>
    </dgm:pt>
    <dgm:pt modelId="{9D19E767-47F4-44F4-9879-227DDC84729B}" type="sibTrans" cxnId="{C4846010-2FB8-4793-915F-5167FCF1EA2D}">
      <dgm:prSet/>
      <dgm:spPr/>
      <dgm:t>
        <a:bodyPr/>
        <a:lstStyle/>
        <a:p>
          <a:endParaRPr lang="en-US"/>
        </a:p>
      </dgm:t>
    </dgm:pt>
    <dgm:pt modelId="{6974F8EF-84FD-404E-A318-756EC9FB07CC}">
      <dgm:prSet/>
      <dgm:spPr/>
      <dgm:t>
        <a:bodyPr/>
        <a:lstStyle/>
        <a:p>
          <a:r>
            <a:rPr lang="en-US" dirty="0" smtClean="0"/>
            <a:t>EX PARTE CONTACT</a:t>
          </a:r>
        </a:p>
        <a:p>
          <a:endParaRPr lang="en-US" dirty="0"/>
        </a:p>
      </dgm:t>
    </dgm:pt>
    <dgm:pt modelId="{AB06712D-E7A4-4E00-A161-C3EC91DF1ED1}" type="parTrans" cxnId="{3E96A165-466C-4EE9-9FBB-FA0B5D3C1AC6}">
      <dgm:prSet/>
      <dgm:spPr/>
    </dgm:pt>
    <dgm:pt modelId="{A72C7A7F-6283-4C3B-B77B-011362BEA742}" type="sibTrans" cxnId="{3E96A165-466C-4EE9-9FBB-FA0B5D3C1AC6}">
      <dgm:prSet/>
      <dgm:spPr/>
    </dgm:pt>
    <dgm:pt modelId="{45DB983F-AB0B-47DF-BD95-8942DA8A5A1F}">
      <dgm:prSet/>
      <dgm:spPr/>
      <dgm:t>
        <a:bodyPr/>
        <a:lstStyle/>
        <a:p>
          <a:r>
            <a:rPr lang="en-US" dirty="0" smtClean="0"/>
            <a:t>CONFIDENTIALITY</a:t>
          </a:r>
          <a:endParaRPr lang="en-US" dirty="0"/>
        </a:p>
      </dgm:t>
    </dgm:pt>
    <dgm:pt modelId="{B5C6110B-A31E-4ECE-8329-BE96D0881B34}" type="parTrans" cxnId="{6E15513B-2052-4439-82FD-185775CEC271}">
      <dgm:prSet/>
      <dgm:spPr/>
    </dgm:pt>
    <dgm:pt modelId="{12BDFF62-C20C-41FE-B68B-840249551E0C}" type="sibTrans" cxnId="{6E15513B-2052-4439-82FD-185775CEC271}">
      <dgm:prSet/>
      <dgm:spPr/>
    </dgm:pt>
    <dgm:pt modelId="{165A4110-9044-49FE-A813-AB311D282862}" type="pres">
      <dgm:prSet presAssocID="{3AB23573-69C3-4163-BDA5-03DD1EB8CAFC}" presName="diagram" presStyleCnt="0">
        <dgm:presLayoutVars>
          <dgm:dir/>
          <dgm:resizeHandles val="exact"/>
        </dgm:presLayoutVars>
      </dgm:prSet>
      <dgm:spPr/>
      <dgm:t>
        <a:bodyPr/>
        <a:lstStyle/>
        <a:p>
          <a:endParaRPr lang="en-US"/>
        </a:p>
      </dgm:t>
    </dgm:pt>
    <dgm:pt modelId="{4069EACA-BE96-48DF-9694-B439C9144F52}" type="pres">
      <dgm:prSet presAssocID="{4423B515-48C8-41F0-8D0B-CA61342AE2A8}" presName="node" presStyleLbl="node1" presStyleIdx="0" presStyleCnt="7">
        <dgm:presLayoutVars>
          <dgm:bulletEnabled val="1"/>
        </dgm:presLayoutVars>
      </dgm:prSet>
      <dgm:spPr/>
      <dgm:t>
        <a:bodyPr/>
        <a:lstStyle/>
        <a:p>
          <a:endParaRPr lang="en-US"/>
        </a:p>
      </dgm:t>
    </dgm:pt>
    <dgm:pt modelId="{09A0E273-809A-4869-B8E5-4B361E109BED}" type="pres">
      <dgm:prSet presAssocID="{9D23B273-0812-45A7-8881-7EF9A4BD58DF}" presName="sibTrans" presStyleCnt="0"/>
      <dgm:spPr/>
    </dgm:pt>
    <dgm:pt modelId="{68BE4CE8-4665-41C5-90AC-ABEDC6D17620}" type="pres">
      <dgm:prSet presAssocID="{C78493AC-481C-4045-A491-27DB2E1D1D9D}" presName="node" presStyleLbl="node1" presStyleIdx="1" presStyleCnt="7">
        <dgm:presLayoutVars>
          <dgm:bulletEnabled val="1"/>
        </dgm:presLayoutVars>
      </dgm:prSet>
      <dgm:spPr/>
      <dgm:t>
        <a:bodyPr/>
        <a:lstStyle/>
        <a:p>
          <a:endParaRPr lang="en-US"/>
        </a:p>
      </dgm:t>
    </dgm:pt>
    <dgm:pt modelId="{0FD4DB77-720C-4711-A881-B7551F57AB1E}" type="pres">
      <dgm:prSet presAssocID="{F3B333D1-B466-473B-A876-CF3FF4AFC1ED}" presName="sibTrans" presStyleCnt="0"/>
      <dgm:spPr/>
    </dgm:pt>
    <dgm:pt modelId="{4C14B649-3F13-488E-B98D-0BBBB99CC1DE}" type="pres">
      <dgm:prSet presAssocID="{7BE102B2-7475-4912-9F7C-020365BE48D4}" presName="node" presStyleLbl="node1" presStyleIdx="2" presStyleCnt="7">
        <dgm:presLayoutVars>
          <dgm:bulletEnabled val="1"/>
        </dgm:presLayoutVars>
      </dgm:prSet>
      <dgm:spPr/>
      <dgm:t>
        <a:bodyPr/>
        <a:lstStyle/>
        <a:p>
          <a:endParaRPr lang="en-US"/>
        </a:p>
      </dgm:t>
    </dgm:pt>
    <dgm:pt modelId="{30F903A5-78FD-4515-91D0-2BDBFFF3B32C}" type="pres">
      <dgm:prSet presAssocID="{862C0148-4CE8-4240-85AD-C2BC8F8B2C4B}" presName="sibTrans" presStyleCnt="0"/>
      <dgm:spPr/>
    </dgm:pt>
    <dgm:pt modelId="{BACB383C-CEA9-4D74-865A-99D232877629}" type="pres">
      <dgm:prSet presAssocID="{C584640C-8F9D-44F8-9DB9-2BF1281E2986}" presName="node" presStyleLbl="node1" presStyleIdx="3" presStyleCnt="7">
        <dgm:presLayoutVars>
          <dgm:bulletEnabled val="1"/>
        </dgm:presLayoutVars>
      </dgm:prSet>
      <dgm:spPr/>
      <dgm:t>
        <a:bodyPr/>
        <a:lstStyle/>
        <a:p>
          <a:endParaRPr lang="en-US"/>
        </a:p>
      </dgm:t>
    </dgm:pt>
    <dgm:pt modelId="{C75F6666-EC00-495F-A5C2-A8990100DF1F}" type="pres">
      <dgm:prSet presAssocID="{DA9B1C37-CB2D-455C-9E9E-01CFACF90103}" presName="sibTrans" presStyleCnt="0"/>
      <dgm:spPr/>
    </dgm:pt>
    <dgm:pt modelId="{7B03495F-FFCE-4080-AD73-791CD37B7340}" type="pres">
      <dgm:prSet presAssocID="{0F8E1A5B-E9F1-495C-BB3E-EF57ECE2A7E3}" presName="node" presStyleLbl="node1" presStyleIdx="4" presStyleCnt="7">
        <dgm:presLayoutVars>
          <dgm:bulletEnabled val="1"/>
        </dgm:presLayoutVars>
      </dgm:prSet>
      <dgm:spPr/>
      <dgm:t>
        <a:bodyPr/>
        <a:lstStyle/>
        <a:p>
          <a:endParaRPr lang="en-US"/>
        </a:p>
      </dgm:t>
    </dgm:pt>
    <dgm:pt modelId="{78DB6EAC-28F0-4CA8-A63A-4F3AC42BAC3D}" type="pres">
      <dgm:prSet presAssocID="{9D19E767-47F4-44F4-9879-227DDC84729B}" presName="sibTrans" presStyleCnt="0"/>
      <dgm:spPr/>
    </dgm:pt>
    <dgm:pt modelId="{587B43E1-D27A-45DE-AD51-6A9C61D217C9}" type="pres">
      <dgm:prSet presAssocID="{6974F8EF-84FD-404E-A318-756EC9FB07CC}" presName="node" presStyleLbl="node1" presStyleIdx="5" presStyleCnt="7">
        <dgm:presLayoutVars>
          <dgm:bulletEnabled val="1"/>
        </dgm:presLayoutVars>
      </dgm:prSet>
      <dgm:spPr/>
      <dgm:t>
        <a:bodyPr/>
        <a:lstStyle/>
        <a:p>
          <a:endParaRPr lang="en-US"/>
        </a:p>
      </dgm:t>
    </dgm:pt>
    <dgm:pt modelId="{DAF99C65-A76A-4327-BF1B-76C8E5ABC6CF}" type="pres">
      <dgm:prSet presAssocID="{A72C7A7F-6283-4C3B-B77B-011362BEA742}" presName="sibTrans" presStyleCnt="0"/>
      <dgm:spPr/>
    </dgm:pt>
    <dgm:pt modelId="{9B5FCF20-DF24-47F9-B7C1-C3B4842E7F2E}" type="pres">
      <dgm:prSet presAssocID="{45DB983F-AB0B-47DF-BD95-8942DA8A5A1F}" presName="node" presStyleLbl="node1" presStyleIdx="6" presStyleCnt="7">
        <dgm:presLayoutVars>
          <dgm:bulletEnabled val="1"/>
        </dgm:presLayoutVars>
      </dgm:prSet>
      <dgm:spPr/>
      <dgm:t>
        <a:bodyPr/>
        <a:lstStyle/>
        <a:p>
          <a:endParaRPr lang="en-US"/>
        </a:p>
      </dgm:t>
    </dgm:pt>
  </dgm:ptLst>
  <dgm:cxnLst>
    <dgm:cxn modelId="{D913B884-870F-4F39-BBBA-C9571941A530}" type="presOf" srcId="{0F8E1A5B-E9F1-495C-BB3E-EF57ECE2A7E3}" destId="{7B03495F-FFCE-4080-AD73-791CD37B7340}" srcOrd="0" destOrd="0" presId="urn:microsoft.com/office/officeart/2005/8/layout/default#1"/>
    <dgm:cxn modelId="{C4846010-2FB8-4793-915F-5167FCF1EA2D}" srcId="{3AB23573-69C3-4163-BDA5-03DD1EB8CAFC}" destId="{0F8E1A5B-E9F1-495C-BB3E-EF57ECE2A7E3}" srcOrd="4" destOrd="0" parTransId="{69EE5502-5198-4577-A14E-BC2F0BF44CF1}" sibTransId="{9D19E767-47F4-44F4-9879-227DDC84729B}"/>
    <dgm:cxn modelId="{6E15513B-2052-4439-82FD-185775CEC271}" srcId="{3AB23573-69C3-4163-BDA5-03DD1EB8CAFC}" destId="{45DB983F-AB0B-47DF-BD95-8942DA8A5A1F}" srcOrd="6" destOrd="0" parTransId="{B5C6110B-A31E-4ECE-8329-BE96D0881B34}" sibTransId="{12BDFF62-C20C-41FE-B68B-840249551E0C}"/>
    <dgm:cxn modelId="{8F0925E5-1FA6-4567-8F5A-DCB08CB605F9}" srcId="{3AB23573-69C3-4163-BDA5-03DD1EB8CAFC}" destId="{7BE102B2-7475-4912-9F7C-020365BE48D4}" srcOrd="2" destOrd="0" parTransId="{96DB7A95-0BB1-4CB8-A8B7-BE486383B153}" sibTransId="{862C0148-4CE8-4240-85AD-C2BC8F8B2C4B}"/>
    <dgm:cxn modelId="{7B965973-C363-4A52-BE52-F47339B77A7C}" type="presOf" srcId="{45DB983F-AB0B-47DF-BD95-8942DA8A5A1F}" destId="{9B5FCF20-DF24-47F9-B7C1-C3B4842E7F2E}" srcOrd="0" destOrd="0" presId="urn:microsoft.com/office/officeart/2005/8/layout/default#1"/>
    <dgm:cxn modelId="{E3E2D2B6-8660-4399-88EF-8F2D85E931DE}" type="presOf" srcId="{6974F8EF-84FD-404E-A318-756EC9FB07CC}" destId="{587B43E1-D27A-45DE-AD51-6A9C61D217C9}" srcOrd="0" destOrd="0" presId="urn:microsoft.com/office/officeart/2005/8/layout/default#1"/>
    <dgm:cxn modelId="{B0D12CB0-60FD-487B-8069-4A3752D4D41F}" type="presOf" srcId="{C78493AC-481C-4045-A491-27DB2E1D1D9D}" destId="{68BE4CE8-4665-41C5-90AC-ABEDC6D17620}" srcOrd="0" destOrd="0" presId="urn:microsoft.com/office/officeart/2005/8/layout/default#1"/>
    <dgm:cxn modelId="{4D3E8857-0908-4E91-8BFF-70ADE0EE8E31}" type="presOf" srcId="{7BE102B2-7475-4912-9F7C-020365BE48D4}" destId="{4C14B649-3F13-488E-B98D-0BBBB99CC1DE}" srcOrd="0" destOrd="0" presId="urn:microsoft.com/office/officeart/2005/8/layout/default#1"/>
    <dgm:cxn modelId="{2D90B9BF-4E1F-4A5F-8715-D5D874EBC74B}" type="presOf" srcId="{C584640C-8F9D-44F8-9DB9-2BF1281E2986}" destId="{BACB383C-CEA9-4D74-865A-99D232877629}" srcOrd="0" destOrd="0" presId="urn:microsoft.com/office/officeart/2005/8/layout/default#1"/>
    <dgm:cxn modelId="{EDDA1F52-DA3D-4EC6-AFBB-325E261BF7A8}" srcId="{3AB23573-69C3-4163-BDA5-03DD1EB8CAFC}" destId="{C584640C-8F9D-44F8-9DB9-2BF1281E2986}" srcOrd="3" destOrd="0" parTransId="{5997BD01-0FA3-4700-84D3-B79035187D30}" sibTransId="{DA9B1C37-CB2D-455C-9E9E-01CFACF90103}"/>
    <dgm:cxn modelId="{B747C180-6BAC-471B-9A33-59421446A9AF}" type="presOf" srcId="{3AB23573-69C3-4163-BDA5-03DD1EB8CAFC}" destId="{165A4110-9044-49FE-A813-AB311D282862}" srcOrd="0" destOrd="0" presId="urn:microsoft.com/office/officeart/2005/8/layout/default#1"/>
    <dgm:cxn modelId="{3E96A165-466C-4EE9-9FBB-FA0B5D3C1AC6}" srcId="{3AB23573-69C3-4163-BDA5-03DD1EB8CAFC}" destId="{6974F8EF-84FD-404E-A318-756EC9FB07CC}" srcOrd="5" destOrd="0" parTransId="{AB06712D-E7A4-4E00-A161-C3EC91DF1ED1}" sibTransId="{A72C7A7F-6283-4C3B-B77B-011362BEA742}"/>
    <dgm:cxn modelId="{03304B86-E589-4A17-B404-D5F345B948D9}" srcId="{3AB23573-69C3-4163-BDA5-03DD1EB8CAFC}" destId="{C78493AC-481C-4045-A491-27DB2E1D1D9D}" srcOrd="1" destOrd="0" parTransId="{E6DDFAAC-C23A-4BD0-9C0C-C96022266F50}" sibTransId="{F3B333D1-B466-473B-A876-CF3FF4AFC1ED}"/>
    <dgm:cxn modelId="{70AE66F2-84BE-4995-A1AD-5A8C4394CCE5}" type="presOf" srcId="{4423B515-48C8-41F0-8D0B-CA61342AE2A8}" destId="{4069EACA-BE96-48DF-9694-B439C9144F52}" srcOrd="0" destOrd="0" presId="urn:microsoft.com/office/officeart/2005/8/layout/default#1"/>
    <dgm:cxn modelId="{E7E75C26-9366-4065-B04D-8290E4272692}" srcId="{3AB23573-69C3-4163-BDA5-03DD1EB8CAFC}" destId="{4423B515-48C8-41F0-8D0B-CA61342AE2A8}" srcOrd="0" destOrd="0" parTransId="{C3BA0253-3481-4946-9CEC-36A76408A6C7}" sibTransId="{9D23B273-0812-45A7-8881-7EF9A4BD58DF}"/>
    <dgm:cxn modelId="{0AB6480C-81DB-431A-A1B9-A714789020FB}" type="presParOf" srcId="{165A4110-9044-49FE-A813-AB311D282862}" destId="{4069EACA-BE96-48DF-9694-B439C9144F52}" srcOrd="0" destOrd="0" presId="urn:microsoft.com/office/officeart/2005/8/layout/default#1"/>
    <dgm:cxn modelId="{4784DCBD-F645-46B0-94D4-E5102651D31D}" type="presParOf" srcId="{165A4110-9044-49FE-A813-AB311D282862}" destId="{09A0E273-809A-4869-B8E5-4B361E109BED}" srcOrd="1" destOrd="0" presId="urn:microsoft.com/office/officeart/2005/8/layout/default#1"/>
    <dgm:cxn modelId="{275C85EE-F083-4BAC-BB87-FA73947D028E}" type="presParOf" srcId="{165A4110-9044-49FE-A813-AB311D282862}" destId="{68BE4CE8-4665-41C5-90AC-ABEDC6D17620}" srcOrd="2" destOrd="0" presId="urn:microsoft.com/office/officeart/2005/8/layout/default#1"/>
    <dgm:cxn modelId="{822AEB19-FBA8-43A6-BAFD-ADBDB04483F4}" type="presParOf" srcId="{165A4110-9044-49FE-A813-AB311D282862}" destId="{0FD4DB77-720C-4711-A881-B7551F57AB1E}" srcOrd="3" destOrd="0" presId="urn:microsoft.com/office/officeart/2005/8/layout/default#1"/>
    <dgm:cxn modelId="{8294E567-C4D6-4A8C-87E0-6D2AF219D873}" type="presParOf" srcId="{165A4110-9044-49FE-A813-AB311D282862}" destId="{4C14B649-3F13-488E-B98D-0BBBB99CC1DE}" srcOrd="4" destOrd="0" presId="urn:microsoft.com/office/officeart/2005/8/layout/default#1"/>
    <dgm:cxn modelId="{F0DA9CA0-1676-45DB-A461-1ED7DDC4E777}" type="presParOf" srcId="{165A4110-9044-49FE-A813-AB311D282862}" destId="{30F903A5-78FD-4515-91D0-2BDBFFF3B32C}" srcOrd="5" destOrd="0" presId="urn:microsoft.com/office/officeart/2005/8/layout/default#1"/>
    <dgm:cxn modelId="{4A50FD1A-D302-445F-BB02-3FB5D2E94CBC}" type="presParOf" srcId="{165A4110-9044-49FE-A813-AB311D282862}" destId="{BACB383C-CEA9-4D74-865A-99D232877629}" srcOrd="6" destOrd="0" presId="urn:microsoft.com/office/officeart/2005/8/layout/default#1"/>
    <dgm:cxn modelId="{FB37DCAA-4C95-4E89-AF7B-D60529ED5F61}" type="presParOf" srcId="{165A4110-9044-49FE-A813-AB311D282862}" destId="{C75F6666-EC00-495F-A5C2-A8990100DF1F}" srcOrd="7" destOrd="0" presId="urn:microsoft.com/office/officeart/2005/8/layout/default#1"/>
    <dgm:cxn modelId="{10720352-4DA5-4064-80C6-DDF108465E7A}" type="presParOf" srcId="{165A4110-9044-49FE-A813-AB311D282862}" destId="{7B03495F-FFCE-4080-AD73-791CD37B7340}" srcOrd="8" destOrd="0" presId="urn:microsoft.com/office/officeart/2005/8/layout/default#1"/>
    <dgm:cxn modelId="{5410C8A6-2ED5-44B8-8E5F-B8005655CABE}" type="presParOf" srcId="{165A4110-9044-49FE-A813-AB311D282862}" destId="{78DB6EAC-28F0-4CA8-A63A-4F3AC42BAC3D}" srcOrd="9" destOrd="0" presId="urn:microsoft.com/office/officeart/2005/8/layout/default#1"/>
    <dgm:cxn modelId="{FB733952-232C-49EA-AF57-6FD28136463E}" type="presParOf" srcId="{165A4110-9044-49FE-A813-AB311D282862}" destId="{587B43E1-D27A-45DE-AD51-6A9C61D217C9}" srcOrd="10" destOrd="0" presId="urn:microsoft.com/office/officeart/2005/8/layout/default#1"/>
    <dgm:cxn modelId="{5191DC2F-7979-478D-B160-5D844B6E6FAD}" type="presParOf" srcId="{165A4110-9044-49FE-A813-AB311D282862}" destId="{DAF99C65-A76A-4327-BF1B-76C8E5ABC6CF}" srcOrd="11" destOrd="0" presId="urn:microsoft.com/office/officeart/2005/8/layout/default#1"/>
    <dgm:cxn modelId="{7AB02BF5-B28D-43D7-B0E1-B918AB4FFA32}" type="presParOf" srcId="{165A4110-9044-49FE-A813-AB311D282862}" destId="{9B5FCF20-DF24-47F9-B7C1-C3B4842E7F2E}" srcOrd="12"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72D769-D734-4168-BD0F-E02766E73937}"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en-US"/>
        </a:p>
      </dgm:t>
    </dgm:pt>
    <dgm:pt modelId="{119A2DD7-31EC-40BE-A959-5D32584D3AC8}">
      <dgm:prSet phldrT="[Text]" custT="1"/>
      <dgm:spPr/>
      <dgm:t>
        <a:bodyPr/>
        <a:lstStyle/>
        <a:p>
          <a:r>
            <a:rPr lang="en-US" sz="2000" dirty="0" smtClean="0"/>
            <a:t>PUBLIC RECORD</a:t>
          </a:r>
          <a:endParaRPr lang="en-US" sz="2000" dirty="0"/>
        </a:p>
      </dgm:t>
    </dgm:pt>
    <dgm:pt modelId="{3FFB2A23-A576-472F-888C-B8BF5D3EC4F8}" type="parTrans" cxnId="{C6CE78F6-79B0-487E-9E17-EC4F10D34E1B}">
      <dgm:prSet/>
      <dgm:spPr/>
      <dgm:t>
        <a:bodyPr/>
        <a:lstStyle/>
        <a:p>
          <a:endParaRPr lang="en-US"/>
        </a:p>
      </dgm:t>
    </dgm:pt>
    <dgm:pt modelId="{8D0B0DAF-BD0F-4002-ADAD-B519E39D2D2D}" type="sibTrans" cxnId="{C6CE78F6-79B0-487E-9E17-EC4F10D34E1B}">
      <dgm:prSet/>
      <dgm:spPr/>
      <dgm:t>
        <a:bodyPr/>
        <a:lstStyle/>
        <a:p>
          <a:endParaRPr lang="en-US"/>
        </a:p>
      </dgm:t>
    </dgm:pt>
    <dgm:pt modelId="{EE958296-5C3D-4CEF-B17F-0CAA1CA94486}">
      <dgm:prSet phldrT="[Text]" custT="1"/>
      <dgm:spPr/>
      <dgm:t>
        <a:bodyPr/>
        <a:lstStyle/>
        <a:p>
          <a:r>
            <a:rPr lang="en-US" sz="2400" dirty="0" smtClean="0"/>
            <a:t>INVESTIGATION IN PROGRESS</a:t>
          </a:r>
          <a:endParaRPr lang="en-US" sz="2400" dirty="0"/>
        </a:p>
      </dgm:t>
    </dgm:pt>
    <dgm:pt modelId="{5F834A53-B475-4557-BEE8-FC74DAD5ED49}" type="parTrans" cxnId="{C1650952-4084-4EBB-BDBE-034221C2E697}">
      <dgm:prSet/>
      <dgm:spPr/>
      <dgm:t>
        <a:bodyPr/>
        <a:lstStyle/>
        <a:p>
          <a:endParaRPr lang="en-US"/>
        </a:p>
      </dgm:t>
    </dgm:pt>
    <dgm:pt modelId="{16284366-6D2E-4EAC-8491-5922B95605B9}" type="sibTrans" cxnId="{C1650952-4084-4EBB-BDBE-034221C2E697}">
      <dgm:prSet/>
      <dgm:spPr/>
      <dgm:t>
        <a:bodyPr/>
        <a:lstStyle/>
        <a:p>
          <a:endParaRPr lang="en-US"/>
        </a:p>
      </dgm:t>
    </dgm:pt>
    <dgm:pt modelId="{FFFB0D80-BB7D-487F-ADDD-F641677E08B8}">
      <dgm:prSet phldrT="[Text]" custT="1"/>
      <dgm:spPr/>
      <dgm:t>
        <a:bodyPr/>
        <a:lstStyle/>
        <a:p>
          <a:r>
            <a:rPr lang="en-US" sz="2400" dirty="0" smtClean="0"/>
            <a:t>NAME THE CLAIM, DEFENSE, OFFENSE</a:t>
          </a:r>
          <a:endParaRPr lang="en-US" sz="2400" dirty="0"/>
        </a:p>
      </dgm:t>
    </dgm:pt>
    <dgm:pt modelId="{51119456-DA20-41F4-95EA-84A0558420C8}" type="parTrans" cxnId="{75CDEBE0-95B0-4346-A223-7D546894F050}">
      <dgm:prSet/>
      <dgm:spPr/>
      <dgm:t>
        <a:bodyPr/>
        <a:lstStyle/>
        <a:p>
          <a:endParaRPr lang="en-US"/>
        </a:p>
      </dgm:t>
    </dgm:pt>
    <dgm:pt modelId="{F87F2768-C6C4-43E5-A6FE-80DDFA7A53DC}" type="sibTrans" cxnId="{75CDEBE0-95B0-4346-A223-7D546894F050}">
      <dgm:prSet/>
      <dgm:spPr/>
      <dgm:t>
        <a:bodyPr/>
        <a:lstStyle/>
        <a:p>
          <a:endParaRPr lang="en-US"/>
        </a:p>
      </dgm:t>
    </dgm:pt>
    <dgm:pt modelId="{BE9B41EE-793A-4535-B34F-78932504A6E9}">
      <dgm:prSet phldrT="[Text]" custT="1"/>
      <dgm:spPr/>
      <dgm:t>
        <a:bodyPr/>
        <a:lstStyle/>
        <a:p>
          <a:r>
            <a:rPr lang="en-US" sz="2400" dirty="0" smtClean="0"/>
            <a:t>WARN OF DANGER</a:t>
          </a:r>
          <a:endParaRPr lang="en-US" sz="2400" dirty="0"/>
        </a:p>
      </dgm:t>
    </dgm:pt>
    <dgm:pt modelId="{3E868F0E-E579-4F0D-A84F-EFDB1A401D9A}" type="parTrans" cxnId="{A6FF481D-31E7-4FEB-B727-834FFC226780}">
      <dgm:prSet/>
      <dgm:spPr/>
      <dgm:t>
        <a:bodyPr/>
        <a:lstStyle/>
        <a:p>
          <a:endParaRPr lang="en-US"/>
        </a:p>
      </dgm:t>
    </dgm:pt>
    <dgm:pt modelId="{622860B2-415E-4C97-96DA-D554DF0FA021}" type="sibTrans" cxnId="{A6FF481D-31E7-4FEB-B727-834FFC226780}">
      <dgm:prSet/>
      <dgm:spPr/>
      <dgm:t>
        <a:bodyPr/>
        <a:lstStyle/>
        <a:p>
          <a:endParaRPr lang="en-US"/>
        </a:p>
      </dgm:t>
    </dgm:pt>
    <dgm:pt modelId="{7DD95A9C-5005-41DA-A2C3-CCD07F9135E8}">
      <dgm:prSet phldrT="[Text]" custT="1"/>
      <dgm:spPr/>
      <dgm:t>
        <a:bodyPr/>
        <a:lstStyle/>
        <a:p>
          <a:r>
            <a:rPr lang="en-US" sz="2400" dirty="0" smtClean="0"/>
            <a:t>PROTECT THE CLIENT</a:t>
          </a:r>
          <a:endParaRPr lang="en-US" sz="2400" dirty="0"/>
        </a:p>
      </dgm:t>
    </dgm:pt>
    <dgm:pt modelId="{7BD6316A-C2AE-4148-9744-864BFCC7BC33}" type="parTrans" cxnId="{047E7BDA-BBD0-48A6-B14B-F44441576FA8}">
      <dgm:prSet/>
      <dgm:spPr/>
      <dgm:t>
        <a:bodyPr/>
        <a:lstStyle/>
        <a:p>
          <a:endParaRPr lang="en-US"/>
        </a:p>
      </dgm:t>
    </dgm:pt>
    <dgm:pt modelId="{3EEBD98A-44FE-4095-896B-251FE71A5C00}" type="sibTrans" cxnId="{047E7BDA-BBD0-48A6-B14B-F44441576FA8}">
      <dgm:prSet/>
      <dgm:spPr/>
      <dgm:t>
        <a:bodyPr/>
        <a:lstStyle/>
        <a:p>
          <a:endParaRPr lang="en-US"/>
        </a:p>
      </dgm:t>
    </dgm:pt>
    <dgm:pt modelId="{EF541699-1BAB-4FDB-AF52-F1DE59A8A4BE}" type="pres">
      <dgm:prSet presAssocID="{7F72D769-D734-4168-BD0F-E02766E73937}" presName="diagram" presStyleCnt="0">
        <dgm:presLayoutVars>
          <dgm:dir/>
          <dgm:resizeHandles val="exact"/>
        </dgm:presLayoutVars>
      </dgm:prSet>
      <dgm:spPr/>
      <dgm:t>
        <a:bodyPr/>
        <a:lstStyle/>
        <a:p>
          <a:endParaRPr lang="en-US"/>
        </a:p>
      </dgm:t>
    </dgm:pt>
    <dgm:pt modelId="{3CDB4CD8-2008-4760-BF02-F8EED3BAC4A8}" type="pres">
      <dgm:prSet presAssocID="{119A2DD7-31EC-40BE-A959-5D32584D3AC8}" presName="node" presStyleLbl="node1" presStyleIdx="0" presStyleCnt="5">
        <dgm:presLayoutVars>
          <dgm:bulletEnabled val="1"/>
        </dgm:presLayoutVars>
      </dgm:prSet>
      <dgm:spPr/>
      <dgm:t>
        <a:bodyPr/>
        <a:lstStyle/>
        <a:p>
          <a:endParaRPr lang="en-US"/>
        </a:p>
      </dgm:t>
    </dgm:pt>
    <dgm:pt modelId="{790EB445-D9F5-4F97-BF07-560A437912B1}" type="pres">
      <dgm:prSet presAssocID="{8D0B0DAF-BD0F-4002-ADAD-B519E39D2D2D}" presName="sibTrans" presStyleCnt="0"/>
      <dgm:spPr/>
    </dgm:pt>
    <dgm:pt modelId="{5C694793-EF30-44F6-B917-51056FB2D817}" type="pres">
      <dgm:prSet presAssocID="{EE958296-5C3D-4CEF-B17F-0CAA1CA94486}" presName="node" presStyleLbl="node1" presStyleIdx="1" presStyleCnt="5">
        <dgm:presLayoutVars>
          <dgm:bulletEnabled val="1"/>
        </dgm:presLayoutVars>
      </dgm:prSet>
      <dgm:spPr/>
      <dgm:t>
        <a:bodyPr/>
        <a:lstStyle/>
        <a:p>
          <a:endParaRPr lang="en-US"/>
        </a:p>
      </dgm:t>
    </dgm:pt>
    <dgm:pt modelId="{14221701-61F1-46D8-AE17-CFFA9A7FB122}" type="pres">
      <dgm:prSet presAssocID="{16284366-6D2E-4EAC-8491-5922B95605B9}" presName="sibTrans" presStyleCnt="0"/>
      <dgm:spPr/>
    </dgm:pt>
    <dgm:pt modelId="{4B1C8376-19A7-429C-B0DC-596A9961DEDB}" type="pres">
      <dgm:prSet presAssocID="{FFFB0D80-BB7D-487F-ADDD-F641677E08B8}" presName="node" presStyleLbl="node1" presStyleIdx="2" presStyleCnt="5">
        <dgm:presLayoutVars>
          <dgm:bulletEnabled val="1"/>
        </dgm:presLayoutVars>
      </dgm:prSet>
      <dgm:spPr/>
      <dgm:t>
        <a:bodyPr/>
        <a:lstStyle/>
        <a:p>
          <a:endParaRPr lang="en-US"/>
        </a:p>
      </dgm:t>
    </dgm:pt>
    <dgm:pt modelId="{83EA3DFB-5EC2-45C4-90FB-EC5A50A8CBDC}" type="pres">
      <dgm:prSet presAssocID="{F87F2768-C6C4-43E5-A6FE-80DDFA7A53DC}" presName="sibTrans" presStyleCnt="0"/>
      <dgm:spPr/>
    </dgm:pt>
    <dgm:pt modelId="{757E287E-AEAA-443B-A190-473527EBFB21}" type="pres">
      <dgm:prSet presAssocID="{BE9B41EE-793A-4535-B34F-78932504A6E9}" presName="node" presStyleLbl="node1" presStyleIdx="3" presStyleCnt="5">
        <dgm:presLayoutVars>
          <dgm:bulletEnabled val="1"/>
        </dgm:presLayoutVars>
      </dgm:prSet>
      <dgm:spPr/>
      <dgm:t>
        <a:bodyPr/>
        <a:lstStyle/>
        <a:p>
          <a:endParaRPr lang="en-US"/>
        </a:p>
      </dgm:t>
    </dgm:pt>
    <dgm:pt modelId="{A89946AB-3303-44E4-867A-99D14B729CC8}" type="pres">
      <dgm:prSet presAssocID="{622860B2-415E-4C97-96DA-D554DF0FA021}" presName="sibTrans" presStyleCnt="0"/>
      <dgm:spPr/>
    </dgm:pt>
    <dgm:pt modelId="{3E2258B4-5DF2-4384-8BB1-D2C17FA47AB1}" type="pres">
      <dgm:prSet presAssocID="{7DD95A9C-5005-41DA-A2C3-CCD07F9135E8}" presName="node" presStyleLbl="node1" presStyleIdx="4" presStyleCnt="5">
        <dgm:presLayoutVars>
          <dgm:bulletEnabled val="1"/>
        </dgm:presLayoutVars>
      </dgm:prSet>
      <dgm:spPr/>
      <dgm:t>
        <a:bodyPr/>
        <a:lstStyle/>
        <a:p>
          <a:endParaRPr lang="en-US"/>
        </a:p>
      </dgm:t>
    </dgm:pt>
  </dgm:ptLst>
  <dgm:cxnLst>
    <dgm:cxn modelId="{5E7C1E4C-A140-406C-8B5A-979A14DC82DC}" type="presOf" srcId="{119A2DD7-31EC-40BE-A959-5D32584D3AC8}" destId="{3CDB4CD8-2008-4760-BF02-F8EED3BAC4A8}" srcOrd="0" destOrd="0" presId="urn:microsoft.com/office/officeart/2005/8/layout/default#2"/>
    <dgm:cxn modelId="{A6FF481D-31E7-4FEB-B727-834FFC226780}" srcId="{7F72D769-D734-4168-BD0F-E02766E73937}" destId="{BE9B41EE-793A-4535-B34F-78932504A6E9}" srcOrd="3" destOrd="0" parTransId="{3E868F0E-E579-4F0D-A84F-EFDB1A401D9A}" sibTransId="{622860B2-415E-4C97-96DA-D554DF0FA021}"/>
    <dgm:cxn modelId="{C6CE78F6-79B0-487E-9E17-EC4F10D34E1B}" srcId="{7F72D769-D734-4168-BD0F-E02766E73937}" destId="{119A2DD7-31EC-40BE-A959-5D32584D3AC8}" srcOrd="0" destOrd="0" parTransId="{3FFB2A23-A576-472F-888C-B8BF5D3EC4F8}" sibTransId="{8D0B0DAF-BD0F-4002-ADAD-B519E39D2D2D}"/>
    <dgm:cxn modelId="{2D4CFA1D-3478-47C4-B801-EDCDCA02A82F}" type="presOf" srcId="{BE9B41EE-793A-4535-B34F-78932504A6E9}" destId="{757E287E-AEAA-443B-A190-473527EBFB21}" srcOrd="0" destOrd="0" presId="urn:microsoft.com/office/officeart/2005/8/layout/default#2"/>
    <dgm:cxn modelId="{047E7BDA-BBD0-48A6-B14B-F44441576FA8}" srcId="{7F72D769-D734-4168-BD0F-E02766E73937}" destId="{7DD95A9C-5005-41DA-A2C3-CCD07F9135E8}" srcOrd="4" destOrd="0" parTransId="{7BD6316A-C2AE-4148-9744-864BFCC7BC33}" sibTransId="{3EEBD98A-44FE-4095-896B-251FE71A5C00}"/>
    <dgm:cxn modelId="{3926EB32-7FFA-4FD2-B8B2-5723C2C445D1}" type="presOf" srcId="{FFFB0D80-BB7D-487F-ADDD-F641677E08B8}" destId="{4B1C8376-19A7-429C-B0DC-596A9961DEDB}" srcOrd="0" destOrd="0" presId="urn:microsoft.com/office/officeart/2005/8/layout/default#2"/>
    <dgm:cxn modelId="{C1650952-4084-4EBB-BDBE-034221C2E697}" srcId="{7F72D769-D734-4168-BD0F-E02766E73937}" destId="{EE958296-5C3D-4CEF-B17F-0CAA1CA94486}" srcOrd="1" destOrd="0" parTransId="{5F834A53-B475-4557-BEE8-FC74DAD5ED49}" sibTransId="{16284366-6D2E-4EAC-8491-5922B95605B9}"/>
    <dgm:cxn modelId="{8134E41F-1E68-4EA7-9C2E-D414C64A8E6A}" type="presOf" srcId="{7DD95A9C-5005-41DA-A2C3-CCD07F9135E8}" destId="{3E2258B4-5DF2-4384-8BB1-D2C17FA47AB1}" srcOrd="0" destOrd="0" presId="urn:microsoft.com/office/officeart/2005/8/layout/default#2"/>
    <dgm:cxn modelId="{B8BA033F-3E49-4B04-84EC-EAB75159A006}" type="presOf" srcId="{EE958296-5C3D-4CEF-B17F-0CAA1CA94486}" destId="{5C694793-EF30-44F6-B917-51056FB2D817}" srcOrd="0" destOrd="0" presId="urn:microsoft.com/office/officeart/2005/8/layout/default#2"/>
    <dgm:cxn modelId="{75CDEBE0-95B0-4346-A223-7D546894F050}" srcId="{7F72D769-D734-4168-BD0F-E02766E73937}" destId="{FFFB0D80-BB7D-487F-ADDD-F641677E08B8}" srcOrd="2" destOrd="0" parTransId="{51119456-DA20-41F4-95EA-84A0558420C8}" sibTransId="{F87F2768-C6C4-43E5-A6FE-80DDFA7A53DC}"/>
    <dgm:cxn modelId="{02EE4A41-E426-4F94-A003-69AB097B935A}" type="presOf" srcId="{7F72D769-D734-4168-BD0F-E02766E73937}" destId="{EF541699-1BAB-4FDB-AF52-F1DE59A8A4BE}" srcOrd="0" destOrd="0" presId="urn:microsoft.com/office/officeart/2005/8/layout/default#2"/>
    <dgm:cxn modelId="{6386B11F-87E5-4C98-BBA6-2CF139B72046}" type="presParOf" srcId="{EF541699-1BAB-4FDB-AF52-F1DE59A8A4BE}" destId="{3CDB4CD8-2008-4760-BF02-F8EED3BAC4A8}" srcOrd="0" destOrd="0" presId="urn:microsoft.com/office/officeart/2005/8/layout/default#2"/>
    <dgm:cxn modelId="{67A02117-14DC-4E0D-9D43-411B25CB6213}" type="presParOf" srcId="{EF541699-1BAB-4FDB-AF52-F1DE59A8A4BE}" destId="{790EB445-D9F5-4F97-BF07-560A437912B1}" srcOrd="1" destOrd="0" presId="urn:microsoft.com/office/officeart/2005/8/layout/default#2"/>
    <dgm:cxn modelId="{37068689-B077-4657-832E-329D119989A7}" type="presParOf" srcId="{EF541699-1BAB-4FDB-AF52-F1DE59A8A4BE}" destId="{5C694793-EF30-44F6-B917-51056FB2D817}" srcOrd="2" destOrd="0" presId="urn:microsoft.com/office/officeart/2005/8/layout/default#2"/>
    <dgm:cxn modelId="{C6B277FD-1999-4209-AC52-01E40DCE36BA}" type="presParOf" srcId="{EF541699-1BAB-4FDB-AF52-F1DE59A8A4BE}" destId="{14221701-61F1-46D8-AE17-CFFA9A7FB122}" srcOrd="3" destOrd="0" presId="urn:microsoft.com/office/officeart/2005/8/layout/default#2"/>
    <dgm:cxn modelId="{0F297BE2-873B-4638-9F29-CF6F14F27E9B}" type="presParOf" srcId="{EF541699-1BAB-4FDB-AF52-F1DE59A8A4BE}" destId="{4B1C8376-19A7-429C-B0DC-596A9961DEDB}" srcOrd="4" destOrd="0" presId="urn:microsoft.com/office/officeart/2005/8/layout/default#2"/>
    <dgm:cxn modelId="{15ECC0EC-C994-477D-917C-DD7FAC6A090F}" type="presParOf" srcId="{EF541699-1BAB-4FDB-AF52-F1DE59A8A4BE}" destId="{83EA3DFB-5EC2-45C4-90FB-EC5A50A8CBDC}" srcOrd="5" destOrd="0" presId="urn:microsoft.com/office/officeart/2005/8/layout/default#2"/>
    <dgm:cxn modelId="{D298FC39-DE5F-4973-A08D-B0FB86FCDE20}" type="presParOf" srcId="{EF541699-1BAB-4FDB-AF52-F1DE59A8A4BE}" destId="{757E287E-AEAA-443B-A190-473527EBFB21}" srcOrd="6" destOrd="0" presId="urn:microsoft.com/office/officeart/2005/8/layout/default#2"/>
    <dgm:cxn modelId="{3759DB42-C319-416A-BA9D-BF410D8E569C}" type="presParOf" srcId="{EF541699-1BAB-4FDB-AF52-F1DE59A8A4BE}" destId="{A89946AB-3303-44E4-867A-99D14B729CC8}" srcOrd="7" destOrd="0" presId="urn:microsoft.com/office/officeart/2005/8/layout/default#2"/>
    <dgm:cxn modelId="{D3168C51-F223-4A68-B1F5-D30C614EB12B}" type="presParOf" srcId="{EF541699-1BAB-4FDB-AF52-F1DE59A8A4BE}" destId="{3E2258B4-5DF2-4384-8BB1-D2C17FA47AB1}" srcOrd="8" destOrd="0" presId="urn:microsoft.com/office/officeart/2005/8/layout/defaul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E198CF-1D72-4944-9833-EC467FD203E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D5A88746-0709-4A74-8C72-3AB826853F50}">
      <dgm:prSet phldrT="[Text]" phldr="1"/>
      <dgm:spPr/>
      <dgm:t>
        <a:bodyPr/>
        <a:lstStyle/>
        <a:p>
          <a:endParaRPr lang="en-US"/>
        </a:p>
      </dgm:t>
    </dgm:pt>
    <dgm:pt modelId="{4A1DC80A-F4E8-4130-A579-2E9A1184AD26}" type="parTrans" cxnId="{64324BA7-7057-4FA3-B906-0E10A5310402}">
      <dgm:prSet/>
      <dgm:spPr/>
      <dgm:t>
        <a:bodyPr/>
        <a:lstStyle/>
        <a:p>
          <a:endParaRPr lang="en-US"/>
        </a:p>
      </dgm:t>
    </dgm:pt>
    <dgm:pt modelId="{62B2B7F4-E9CC-4FF1-AA7F-98CF1B6DCBE0}" type="sibTrans" cxnId="{64324BA7-7057-4FA3-B906-0E10A5310402}">
      <dgm:prSet/>
      <dgm:spPr/>
      <dgm:t>
        <a:bodyPr/>
        <a:lstStyle/>
        <a:p>
          <a:endParaRPr lang="en-US"/>
        </a:p>
      </dgm:t>
    </dgm:pt>
    <dgm:pt modelId="{740DD447-3E0C-4886-BCDD-470E96A97E26}">
      <dgm:prSet phldrT="[Text]" phldr="1"/>
      <dgm:spPr/>
      <dgm:t>
        <a:bodyPr/>
        <a:lstStyle/>
        <a:p>
          <a:endParaRPr lang="en-US"/>
        </a:p>
      </dgm:t>
    </dgm:pt>
    <dgm:pt modelId="{499FFC5C-F7B3-4297-828D-4D7821B1254C}" type="parTrans" cxnId="{F28D3895-46E0-4E18-A5FD-1152CFE59BE6}">
      <dgm:prSet/>
      <dgm:spPr/>
      <dgm:t>
        <a:bodyPr/>
        <a:lstStyle/>
        <a:p>
          <a:endParaRPr lang="en-US"/>
        </a:p>
      </dgm:t>
    </dgm:pt>
    <dgm:pt modelId="{CEEF13B1-A8EB-47E3-87A9-DDF31906D257}" type="sibTrans" cxnId="{F28D3895-46E0-4E18-A5FD-1152CFE59BE6}">
      <dgm:prSet/>
      <dgm:spPr/>
      <dgm:t>
        <a:bodyPr/>
        <a:lstStyle/>
        <a:p>
          <a:endParaRPr lang="en-US"/>
        </a:p>
      </dgm:t>
    </dgm:pt>
    <dgm:pt modelId="{FC5A449D-B270-4FF5-830D-23604042DCDD}">
      <dgm:prSet phldrT="[Text]" phldr="1"/>
      <dgm:spPr/>
      <dgm:t>
        <a:bodyPr/>
        <a:lstStyle/>
        <a:p>
          <a:endParaRPr lang="en-US"/>
        </a:p>
      </dgm:t>
    </dgm:pt>
    <dgm:pt modelId="{5E7999D0-004C-407D-9CF1-FB0DAB0557AE}" type="parTrans" cxnId="{5074F465-9ACA-4FA6-8919-3BFA7CCF343B}">
      <dgm:prSet/>
      <dgm:spPr/>
      <dgm:t>
        <a:bodyPr/>
        <a:lstStyle/>
        <a:p>
          <a:endParaRPr lang="en-US"/>
        </a:p>
      </dgm:t>
    </dgm:pt>
    <dgm:pt modelId="{201D4B86-D3CD-4BF8-9588-CAD15CC20119}" type="sibTrans" cxnId="{5074F465-9ACA-4FA6-8919-3BFA7CCF343B}">
      <dgm:prSet/>
      <dgm:spPr/>
      <dgm:t>
        <a:bodyPr/>
        <a:lstStyle/>
        <a:p>
          <a:endParaRPr lang="en-US"/>
        </a:p>
      </dgm:t>
    </dgm:pt>
    <dgm:pt modelId="{DB68933C-883E-4B66-A624-F077BB41EFC5}">
      <dgm:prSet phldrT="[Text]" phldr="1"/>
      <dgm:spPr/>
      <dgm:t>
        <a:bodyPr/>
        <a:lstStyle/>
        <a:p>
          <a:endParaRPr lang="en-US"/>
        </a:p>
      </dgm:t>
    </dgm:pt>
    <dgm:pt modelId="{EF816B59-C8A7-4E03-9615-6279F45EF8A8}" type="parTrans" cxnId="{9E9C632B-1387-40D5-8C69-1E4D9972BEA7}">
      <dgm:prSet/>
      <dgm:spPr/>
      <dgm:t>
        <a:bodyPr/>
        <a:lstStyle/>
        <a:p>
          <a:endParaRPr lang="en-US"/>
        </a:p>
      </dgm:t>
    </dgm:pt>
    <dgm:pt modelId="{0B0F1197-4812-4A40-BD93-F4BA51D79D6E}" type="sibTrans" cxnId="{9E9C632B-1387-40D5-8C69-1E4D9972BEA7}">
      <dgm:prSet/>
      <dgm:spPr/>
      <dgm:t>
        <a:bodyPr/>
        <a:lstStyle/>
        <a:p>
          <a:endParaRPr lang="en-US"/>
        </a:p>
      </dgm:t>
    </dgm:pt>
    <dgm:pt modelId="{718D2413-8104-4A91-97E9-69550F43C431}">
      <dgm:prSet phldrT="[Text]" phldr="1"/>
      <dgm:spPr/>
      <dgm:t>
        <a:bodyPr/>
        <a:lstStyle/>
        <a:p>
          <a:endParaRPr lang="en-US"/>
        </a:p>
      </dgm:t>
    </dgm:pt>
    <dgm:pt modelId="{8C6447EC-56FA-4EEE-8FD6-789585CE0860}" type="parTrans" cxnId="{26CB9238-4D30-4001-8D51-8B7EDBDF2A38}">
      <dgm:prSet/>
      <dgm:spPr/>
      <dgm:t>
        <a:bodyPr/>
        <a:lstStyle/>
        <a:p>
          <a:endParaRPr lang="en-US"/>
        </a:p>
      </dgm:t>
    </dgm:pt>
    <dgm:pt modelId="{4A37578B-DBA4-4E5E-A094-3197CE619823}" type="sibTrans" cxnId="{26CB9238-4D30-4001-8D51-8B7EDBDF2A38}">
      <dgm:prSet/>
      <dgm:spPr/>
      <dgm:t>
        <a:bodyPr/>
        <a:lstStyle/>
        <a:p>
          <a:endParaRPr lang="en-US"/>
        </a:p>
      </dgm:t>
    </dgm:pt>
    <dgm:pt modelId="{A5909D87-1D97-4D64-9741-56AFBB5B89AC}">
      <dgm:prSet phldrT="[Text]" phldr="1"/>
      <dgm:spPr/>
      <dgm:t>
        <a:bodyPr/>
        <a:lstStyle/>
        <a:p>
          <a:endParaRPr lang="en-US"/>
        </a:p>
      </dgm:t>
    </dgm:pt>
    <dgm:pt modelId="{48547DC3-09AA-48DE-ABD5-38CE52C4F3B4}" type="parTrans" cxnId="{85438A9D-53A2-4E58-A204-245A54574992}">
      <dgm:prSet/>
      <dgm:spPr/>
      <dgm:t>
        <a:bodyPr/>
        <a:lstStyle/>
        <a:p>
          <a:endParaRPr lang="en-US"/>
        </a:p>
      </dgm:t>
    </dgm:pt>
    <dgm:pt modelId="{009783A1-A5D0-4711-9FC4-97FD68D9EA4B}" type="sibTrans" cxnId="{85438A9D-53A2-4E58-A204-245A54574992}">
      <dgm:prSet/>
      <dgm:spPr/>
      <dgm:t>
        <a:bodyPr/>
        <a:lstStyle/>
        <a:p>
          <a:endParaRPr lang="en-US"/>
        </a:p>
      </dgm:t>
    </dgm:pt>
    <dgm:pt modelId="{B2759904-4CA7-49DD-BDF7-5AA3FA07492E}">
      <dgm:prSet phldrT="[Text]" phldr="1"/>
      <dgm:spPr/>
      <dgm:t>
        <a:bodyPr/>
        <a:lstStyle/>
        <a:p>
          <a:endParaRPr lang="en-US" dirty="0"/>
        </a:p>
      </dgm:t>
    </dgm:pt>
    <dgm:pt modelId="{9A097BB5-A8EC-473D-8CD3-20058B826E84}" type="parTrans" cxnId="{D3A8F1D4-1CB4-4DE6-8673-E32AA8A25DAB}">
      <dgm:prSet/>
      <dgm:spPr/>
      <dgm:t>
        <a:bodyPr/>
        <a:lstStyle/>
        <a:p>
          <a:endParaRPr lang="en-US"/>
        </a:p>
      </dgm:t>
    </dgm:pt>
    <dgm:pt modelId="{1ABC0BD6-2ADB-4AB1-A012-8FC0C9CD3DC3}" type="sibTrans" cxnId="{D3A8F1D4-1CB4-4DE6-8673-E32AA8A25DAB}">
      <dgm:prSet/>
      <dgm:spPr/>
      <dgm:t>
        <a:bodyPr/>
        <a:lstStyle/>
        <a:p>
          <a:endParaRPr lang="en-US"/>
        </a:p>
      </dgm:t>
    </dgm:pt>
    <dgm:pt modelId="{FB4FCF36-8B6B-428B-80E1-3D679F91B6CC}">
      <dgm:prSet phldrT="[Text]"/>
      <dgm:spPr>
        <a:solidFill>
          <a:srgbClr val="FF0000">
            <a:alpha val="90000"/>
          </a:srgbClr>
        </a:solidFill>
      </dgm:spPr>
      <dgm:t>
        <a:bodyPr/>
        <a:lstStyle/>
        <a:p>
          <a:r>
            <a:rPr lang="en-US" dirty="0" smtClean="0"/>
            <a:t>CROSS EXAMINATION ETHICS:  Rule 3.4</a:t>
          </a:r>
          <a:endParaRPr lang="en-US" dirty="0"/>
        </a:p>
      </dgm:t>
    </dgm:pt>
    <dgm:pt modelId="{D3F91D52-AB91-4D43-A264-E1ADA1A52144}" type="parTrans" cxnId="{6FA4DC14-8AD0-436B-904D-F72BCD77EEAB}">
      <dgm:prSet/>
      <dgm:spPr/>
      <dgm:t>
        <a:bodyPr/>
        <a:lstStyle/>
        <a:p>
          <a:endParaRPr lang="en-US"/>
        </a:p>
      </dgm:t>
    </dgm:pt>
    <dgm:pt modelId="{2B71AB3B-0572-48FC-9F6E-8E4E2D3CA220}" type="sibTrans" cxnId="{6FA4DC14-8AD0-436B-904D-F72BCD77EEAB}">
      <dgm:prSet/>
      <dgm:spPr/>
      <dgm:t>
        <a:bodyPr/>
        <a:lstStyle/>
        <a:p>
          <a:endParaRPr lang="en-US"/>
        </a:p>
      </dgm:t>
    </dgm:pt>
    <dgm:pt modelId="{C683B1A6-A6CA-4074-BB46-77C675200600}" type="pres">
      <dgm:prSet presAssocID="{F1E198CF-1D72-4944-9833-EC467FD203EF}" presName="linearFlow" presStyleCnt="0">
        <dgm:presLayoutVars>
          <dgm:dir/>
          <dgm:animLvl val="lvl"/>
          <dgm:resizeHandles val="exact"/>
        </dgm:presLayoutVars>
      </dgm:prSet>
      <dgm:spPr/>
      <dgm:t>
        <a:bodyPr/>
        <a:lstStyle/>
        <a:p>
          <a:endParaRPr lang="en-US"/>
        </a:p>
      </dgm:t>
    </dgm:pt>
    <dgm:pt modelId="{7E9A3EB6-1316-4952-B2AF-EE39C3DCC55C}" type="pres">
      <dgm:prSet presAssocID="{D5A88746-0709-4A74-8C72-3AB826853F50}" presName="composite" presStyleCnt="0"/>
      <dgm:spPr/>
    </dgm:pt>
    <dgm:pt modelId="{A448B5AB-D5E4-4B25-965B-8D053B63A7E8}" type="pres">
      <dgm:prSet presAssocID="{D5A88746-0709-4A74-8C72-3AB826853F50}" presName="parentText" presStyleLbl="alignNode1" presStyleIdx="0" presStyleCnt="3">
        <dgm:presLayoutVars>
          <dgm:chMax val="1"/>
          <dgm:bulletEnabled val="1"/>
        </dgm:presLayoutVars>
      </dgm:prSet>
      <dgm:spPr/>
      <dgm:t>
        <a:bodyPr/>
        <a:lstStyle/>
        <a:p>
          <a:endParaRPr lang="en-US"/>
        </a:p>
      </dgm:t>
    </dgm:pt>
    <dgm:pt modelId="{58D019F5-1596-4F05-9F00-2A759A9E7EF5}" type="pres">
      <dgm:prSet presAssocID="{D5A88746-0709-4A74-8C72-3AB826853F50}" presName="descendantText" presStyleLbl="alignAcc1" presStyleIdx="0" presStyleCnt="3">
        <dgm:presLayoutVars>
          <dgm:bulletEnabled val="1"/>
        </dgm:presLayoutVars>
      </dgm:prSet>
      <dgm:spPr/>
      <dgm:t>
        <a:bodyPr/>
        <a:lstStyle/>
        <a:p>
          <a:endParaRPr lang="en-US"/>
        </a:p>
      </dgm:t>
    </dgm:pt>
    <dgm:pt modelId="{6D76625C-F68F-4208-AB4B-0C31B1EFC61A}" type="pres">
      <dgm:prSet presAssocID="{62B2B7F4-E9CC-4FF1-AA7F-98CF1B6DCBE0}" presName="sp" presStyleCnt="0"/>
      <dgm:spPr/>
    </dgm:pt>
    <dgm:pt modelId="{33EEAD7A-7A66-49D4-A29C-3FDC1B8D2FEA}" type="pres">
      <dgm:prSet presAssocID="{DB68933C-883E-4B66-A624-F077BB41EFC5}" presName="composite" presStyleCnt="0"/>
      <dgm:spPr/>
    </dgm:pt>
    <dgm:pt modelId="{37734849-CCC8-4EE0-A88D-F9676B4C9095}" type="pres">
      <dgm:prSet presAssocID="{DB68933C-883E-4B66-A624-F077BB41EFC5}" presName="parentText" presStyleLbl="alignNode1" presStyleIdx="1" presStyleCnt="3">
        <dgm:presLayoutVars>
          <dgm:chMax val="1"/>
          <dgm:bulletEnabled val="1"/>
        </dgm:presLayoutVars>
      </dgm:prSet>
      <dgm:spPr/>
      <dgm:t>
        <a:bodyPr/>
        <a:lstStyle/>
        <a:p>
          <a:endParaRPr lang="en-US"/>
        </a:p>
      </dgm:t>
    </dgm:pt>
    <dgm:pt modelId="{EFA4FBFE-079B-4952-89F5-BC9284E3EC28}" type="pres">
      <dgm:prSet presAssocID="{DB68933C-883E-4B66-A624-F077BB41EFC5}" presName="descendantText" presStyleLbl="alignAcc1" presStyleIdx="1" presStyleCnt="3">
        <dgm:presLayoutVars>
          <dgm:bulletEnabled val="1"/>
        </dgm:presLayoutVars>
      </dgm:prSet>
      <dgm:spPr/>
      <dgm:t>
        <a:bodyPr/>
        <a:lstStyle/>
        <a:p>
          <a:endParaRPr lang="en-US"/>
        </a:p>
      </dgm:t>
    </dgm:pt>
    <dgm:pt modelId="{7B6D1A33-61C9-488A-AE99-5A1A699E8A77}" type="pres">
      <dgm:prSet presAssocID="{0B0F1197-4812-4A40-BD93-F4BA51D79D6E}" presName="sp" presStyleCnt="0"/>
      <dgm:spPr/>
    </dgm:pt>
    <dgm:pt modelId="{A9527FBC-F17B-4C3B-8497-AEA72F624EBA}" type="pres">
      <dgm:prSet presAssocID="{B2759904-4CA7-49DD-BDF7-5AA3FA07492E}" presName="composite" presStyleCnt="0"/>
      <dgm:spPr/>
    </dgm:pt>
    <dgm:pt modelId="{12298CF9-7378-439F-9405-38A38774269B}" type="pres">
      <dgm:prSet presAssocID="{B2759904-4CA7-49DD-BDF7-5AA3FA07492E}" presName="parentText" presStyleLbl="alignNode1" presStyleIdx="2" presStyleCnt="3">
        <dgm:presLayoutVars>
          <dgm:chMax val="1"/>
          <dgm:bulletEnabled val="1"/>
        </dgm:presLayoutVars>
      </dgm:prSet>
      <dgm:spPr/>
      <dgm:t>
        <a:bodyPr/>
        <a:lstStyle/>
        <a:p>
          <a:endParaRPr lang="en-US"/>
        </a:p>
      </dgm:t>
    </dgm:pt>
    <dgm:pt modelId="{23DCF426-C579-48B8-9072-815608EB8602}" type="pres">
      <dgm:prSet presAssocID="{B2759904-4CA7-49DD-BDF7-5AA3FA07492E}" presName="descendantText" presStyleLbl="alignAcc1" presStyleIdx="2" presStyleCnt="3">
        <dgm:presLayoutVars>
          <dgm:bulletEnabled val="1"/>
        </dgm:presLayoutVars>
      </dgm:prSet>
      <dgm:spPr/>
      <dgm:t>
        <a:bodyPr/>
        <a:lstStyle/>
        <a:p>
          <a:endParaRPr lang="en-US"/>
        </a:p>
      </dgm:t>
    </dgm:pt>
  </dgm:ptLst>
  <dgm:cxnLst>
    <dgm:cxn modelId="{D3A8F1D4-1CB4-4DE6-8673-E32AA8A25DAB}" srcId="{F1E198CF-1D72-4944-9833-EC467FD203EF}" destId="{B2759904-4CA7-49DD-BDF7-5AA3FA07492E}" srcOrd="2" destOrd="0" parTransId="{9A097BB5-A8EC-473D-8CD3-20058B826E84}" sibTransId="{1ABC0BD6-2ADB-4AB1-A012-8FC0C9CD3DC3}"/>
    <dgm:cxn modelId="{21F7CC7C-1A61-44E9-9E16-9373CD2D0EC9}" type="presOf" srcId="{D5A88746-0709-4A74-8C72-3AB826853F50}" destId="{A448B5AB-D5E4-4B25-965B-8D053B63A7E8}" srcOrd="0" destOrd="0" presId="urn:microsoft.com/office/officeart/2005/8/layout/chevron2"/>
    <dgm:cxn modelId="{5074F465-9ACA-4FA6-8919-3BFA7CCF343B}" srcId="{D5A88746-0709-4A74-8C72-3AB826853F50}" destId="{FC5A449D-B270-4FF5-830D-23604042DCDD}" srcOrd="1" destOrd="0" parTransId="{5E7999D0-004C-407D-9CF1-FB0DAB0557AE}" sibTransId="{201D4B86-D3CD-4BF8-9588-CAD15CC20119}"/>
    <dgm:cxn modelId="{6490CD02-A133-4FFD-B75C-D7B87289128D}" type="presOf" srcId="{FC5A449D-B270-4FF5-830D-23604042DCDD}" destId="{58D019F5-1596-4F05-9F00-2A759A9E7EF5}" srcOrd="0" destOrd="1" presId="urn:microsoft.com/office/officeart/2005/8/layout/chevron2"/>
    <dgm:cxn modelId="{7E5988C9-8DB2-4300-B1AD-18151254323C}" type="presOf" srcId="{B2759904-4CA7-49DD-BDF7-5AA3FA07492E}" destId="{12298CF9-7378-439F-9405-38A38774269B}" srcOrd="0" destOrd="0" presId="urn:microsoft.com/office/officeart/2005/8/layout/chevron2"/>
    <dgm:cxn modelId="{53C96888-6B99-4CF0-9669-56F79ADE4693}" type="presOf" srcId="{DB68933C-883E-4B66-A624-F077BB41EFC5}" destId="{37734849-CCC8-4EE0-A88D-F9676B4C9095}" srcOrd="0" destOrd="0" presId="urn:microsoft.com/office/officeart/2005/8/layout/chevron2"/>
    <dgm:cxn modelId="{64324BA7-7057-4FA3-B906-0E10A5310402}" srcId="{F1E198CF-1D72-4944-9833-EC467FD203EF}" destId="{D5A88746-0709-4A74-8C72-3AB826853F50}" srcOrd="0" destOrd="0" parTransId="{4A1DC80A-F4E8-4130-A579-2E9A1184AD26}" sibTransId="{62B2B7F4-E9CC-4FF1-AA7F-98CF1B6DCBE0}"/>
    <dgm:cxn modelId="{9E9C632B-1387-40D5-8C69-1E4D9972BEA7}" srcId="{F1E198CF-1D72-4944-9833-EC467FD203EF}" destId="{DB68933C-883E-4B66-A624-F077BB41EFC5}" srcOrd="1" destOrd="0" parTransId="{EF816B59-C8A7-4E03-9615-6279F45EF8A8}" sibTransId="{0B0F1197-4812-4A40-BD93-F4BA51D79D6E}"/>
    <dgm:cxn modelId="{6FA4DC14-8AD0-436B-904D-F72BCD77EEAB}" srcId="{B2759904-4CA7-49DD-BDF7-5AA3FA07492E}" destId="{FB4FCF36-8B6B-428B-80E1-3D679F91B6CC}" srcOrd="0" destOrd="0" parTransId="{D3F91D52-AB91-4D43-A264-E1ADA1A52144}" sibTransId="{2B71AB3B-0572-48FC-9F6E-8E4E2D3CA220}"/>
    <dgm:cxn modelId="{2AF66116-9CBB-4736-B30F-C77E152FE307}" type="presOf" srcId="{718D2413-8104-4A91-97E9-69550F43C431}" destId="{EFA4FBFE-079B-4952-89F5-BC9284E3EC28}" srcOrd="0" destOrd="0" presId="urn:microsoft.com/office/officeart/2005/8/layout/chevron2"/>
    <dgm:cxn modelId="{F28D3895-46E0-4E18-A5FD-1152CFE59BE6}" srcId="{D5A88746-0709-4A74-8C72-3AB826853F50}" destId="{740DD447-3E0C-4886-BCDD-470E96A97E26}" srcOrd="0" destOrd="0" parTransId="{499FFC5C-F7B3-4297-828D-4D7821B1254C}" sibTransId="{CEEF13B1-A8EB-47E3-87A9-DDF31906D257}"/>
    <dgm:cxn modelId="{104D2308-7738-4C6B-90E3-582DAD77E079}" type="presOf" srcId="{FB4FCF36-8B6B-428B-80E1-3D679F91B6CC}" destId="{23DCF426-C579-48B8-9072-815608EB8602}" srcOrd="0" destOrd="0" presId="urn:microsoft.com/office/officeart/2005/8/layout/chevron2"/>
    <dgm:cxn modelId="{85438A9D-53A2-4E58-A204-245A54574992}" srcId="{DB68933C-883E-4B66-A624-F077BB41EFC5}" destId="{A5909D87-1D97-4D64-9741-56AFBB5B89AC}" srcOrd="1" destOrd="0" parTransId="{48547DC3-09AA-48DE-ABD5-38CE52C4F3B4}" sibTransId="{009783A1-A5D0-4711-9FC4-97FD68D9EA4B}"/>
    <dgm:cxn modelId="{2DE42E50-20EE-455A-9B97-DCBD9F689FF3}" type="presOf" srcId="{740DD447-3E0C-4886-BCDD-470E96A97E26}" destId="{58D019F5-1596-4F05-9F00-2A759A9E7EF5}" srcOrd="0" destOrd="0" presId="urn:microsoft.com/office/officeart/2005/8/layout/chevron2"/>
    <dgm:cxn modelId="{5BECB9BF-7451-4BD1-9C77-C1218F9C4A9F}" type="presOf" srcId="{F1E198CF-1D72-4944-9833-EC467FD203EF}" destId="{C683B1A6-A6CA-4074-BB46-77C675200600}" srcOrd="0" destOrd="0" presId="urn:microsoft.com/office/officeart/2005/8/layout/chevron2"/>
    <dgm:cxn modelId="{26CB9238-4D30-4001-8D51-8B7EDBDF2A38}" srcId="{DB68933C-883E-4B66-A624-F077BB41EFC5}" destId="{718D2413-8104-4A91-97E9-69550F43C431}" srcOrd="0" destOrd="0" parTransId="{8C6447EC-56FA-4EEE-8FD6-789585CE0860}" sibTransId="{4A37578B-DBA4-4E5E-A094-3197CE619823}"/>
    <dgm:cxn modelId="{4CF09BD2-E940-4DB5-BF3E-0A881EA6E8E6}" type="presOf" srcId="{A5909D87-1D97-4D64-9741-56AFBB5B89AC}" destId="{EFA4FBFE-079B-4952-89F5-BC9284E3EC28}" srcOrd="0" destOrd="1" presId="urn:microsoft.com/office/officeart/2005/8/layout/chevron2"/>
    <dgm:cxn modelId="{9DFAE92A-3FD6-41DB-A2A5-9C1928928173}" type="presParOf" srcId="{C683B1A6-A6CA-4074-BB46-77C675200600}" destId="{7E9A3EB6-1316-4952-B2AF-EE39C3DCC55C}" srcOrd="0" destOrd="0" presId="urn:microsoft.com/office/officeart/2005/8/layout/chevron2"/>
    <dgm:cxn modelId="{8CE5E736-03F4-4919-85DB-0E5B67F90BE3}" type="presParOf" srcId="{7E9A3EB6-1316-4952-B2AF-EE39C3DCC55C}" destId="{A448B5AB-D5E4-4B25-965B-8D053B63A7E8}" srcOrd="0" destOrd="0" presId="urn:microsoft.com/office/officeart/2005/8/layout/chevron2"/>
    <dgm:cxn modelId="{E8673FC0-BDC9-4693-A3BC-F8CD65878AD2}" type="presParOf" srcId="{7E9A3EB6-1316-4952-B2AF-EE39C3DCC55C}" destId="{58D019F5-1596-4F05-9F00-2A759A9E7EF5}" srcOrd="1" destOrd="0" presId="urn:microsoft.com/office/officeart/2005/8/layout/chevron2"/>
    <dgm:cxn modelId="{2F531750-8A61-4D2F-ACE1-782FBF8F78A1}" type="presParOf" srcId="{C683B1A6-A6CA-4074-BB46-77C675200600}" destId="{6D76625C-F68F-4208-AB4B-0C31B1EFC61A}" srcOrd="1" destOrd="0" presId="urn:microsoft.com/office/officeart/2005/8/layout/chevron2"/>
    <dgm:cxn modelId="{C2850DC2-58B4-4675-A123-49700C64FF27}" type="presParOf" srcId="{C683B1A6-A6CA-4074-BB46-77C675200600}" destId="{33EEAD7A-7A66-49D4-A29C-3FDC1B8D2FEA}" srcOrd="2" destOrd="0" presId="urn:microsoft.com/office/officeart/2005/8/layout/chevron2"/>
    <dgm:cxn modelId="{1178DF40-5EA0-4864-9806-F4B87361652D}" type="presParOf" srcId="{33EEAD7A-7A66-49D4-A29C-3FDC1B8D2FEA}" destId="{37734849-CCC8-4EE0-A88D-F9676B4C9095}" srcOrd="0" destOrd="0" presId="urn:microsoft.com/office/officeart/2005/8/layout/chevron2"/>
    <dgm:cxn modelId="{EC612C83-D46D-4395-BE82-1C3B61A6B89E}" type="presParOf" srcId="{33EEAD7A-7A66-49D4-A29C-3FDC1B8D2FEA}" destId="{EFA4FBFE-079B-4952-89F5-BC9284E3EC28}" srcOrd="1" destOrd="0" presId="urn:microsoft.com/office/officeart/2005/8/layout/chevron2"/>
    <dgm:cxn modelId="{DEBAE596-5518-442A-8770-6C4F57AEA585}" type="presParOf" srcId="{C683B1A6-A6CA-4074-BB46-77C675200600}" destId="{7B6D1A33-61C9-488A-AE99-5A1A699E8A77}" srcOrd="3" destOrd="0" presId="urn:microsoft.com/office/officeart/2005/8/layout/chevron2"/>
    <dgm:cxn modelId="{79452E8B-5121-4D1E-8610-A46608C8D8D1}" type="presParOf" srcId="{C683B1A6-A6CA-4074-BB46-77C675200600}" destId="{A9527FBC-F17B-4C3B-8497-AEA72F624EBA}" srcOrd="4" destOrd="0" presId="urn:microsoft.com/office/officeart/2005/8/layout/chevron2"/>
    <dgm:cxn modelId="{404A6C89-758C-4BE5-84D3-698741CBD63C}" type="presParOf" srcId="{A9527FBC-F17B-4C3B-8497-AEA72F624EBA}" destId="{12298CF9-7378-439F-9405-38A38774269B}" srcOrd="0" destOrd="0" presId="urn:microsoft.com/office/officeart/2005/8/layout/chevron2"/>
    <dgm:cxn modelId="{417AF9E9-98E9-4AEB-878D-0AAD9CB82DE0}" type="presParOf" srcId="{A9527FBC-F17B-4C3B-8497-AEA72F624EBA}" destId="{23DCF426-C579-48B8-9072-815608EB8602}"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5D0D0EB-4A82-4E58-BA64-BDF7A2C8FD93}">
      <dsp:nvSpPr>
        <dsp:cNvPr id="0" name=""/>
        <dsp:cNvSpPr/>
      </dsp:nvSpPr>
      <dsp:spPr>
        <a:xfrm>
          <a:off x="1970545" y="0"/>
          <a:ext cx="3579849" cy="3579849"/>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35551D-E065-4376-A8E8-240EE10C3E6F}">
      <dsp:nvSpPr>
        <dsp:cNvPr id="0" name=""/>
        <dsp:cNvSpPr/>
      </dsp:nvSpPr>
      <dsp:spPr>
        <a:xfrm>
          <a:off x="2203235" y="232690"/>
          <a:ext cx="1431939" cy="14319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b="1" kern="1200" smtClean="0"/>
            <a:t>COMPETENCE </a:t>
          </a:r>
          <a:endParaRPr lang="en-US" sz="1000" kern="1200"/>
        </a:p>
      </dsp:txBody>
      <dsp:txXfrm>
        <a:off x="2203235" y="232690"/>
        <a:ext cx="1431939" cy="1431939"/>
      </dsp:txXfrm>
    </dsp:sp>
    <dsp:sp modelId="{CE145AA7-0DBE-4276-9965-A2ED6BDBDF12}">
      <dsp:nvSpPr>
        <dsp:cNvPr id="0" name=""/>
        <dsp:cNvSpPr/>
      </dsp:nvSpPr>
      <dsp:spPr>
        <a:xfrm>
          <a:off x="3885764" y="232690"/>
          <a:ext cx="1431939" cy="14319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b="1" kern="1200" smtClean="0"/>
            <a:t>LOYALTY</a:t>
          </a:r>
          <a:endParaRPr lang="en-US" sz="1000" kern="1200"/>
        </a:p>
      </dsp:txBody>
      <dsp:txXfrm>
        <a:off x="3885764" y="232690"/>
        <a:ext cx="1431939" cy="1431939"/>
      </dsp:txXfrm>
    </dsp:sp>
    <dsp:sp modelId="{DF559025-6755-4F3E-8218-FFD7A6809CD0}">
      <dsp:nvSpPr>
        <dsp:cNvPr id="0" name=""/>
        <dsp:cNvSpPr/>
      </dsp:nvSpPr>
      <dsp:spPr>
        <a:xfrm>
          <a:off x="2203235" y="1915219"/>
          <a:ext cx="1431939" cy="14319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b="1" kern="1200" smtClean="0"/>
            <a:t>DIMINISHED CAPACITY</a:t>
          </a:r>
          <a:endParaRPr lang="en-US" sz="1000" kern="1200"/>
        </a:p>
      </dsp:txBody>
      <dsp:txXfrm>
        <a:off x="2203235" y="1915219"/>
        <a:ext cx="1431939" cy="1431939"/>
      </dsp:txXfrm>
    </dsp:sp>
    <dsp:sp modelId="{229F6DCC-AF8A-410A-885A-392D11344A28}">
      <dsp:nvSpPr>
        <dsp:cNvPr id="0" name=""/>
        <dsp:cNvSpPr/>
      </dsp:nvSpPr>
      <dsp:spPr>
        <a:xfrm>
          <a:off x="3885764" y="1915219"/>
          <a:ext cx="1431939" cy="14319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b="1" kern="1200" smtClean="0"/>
            <a:t>COMMUNICATION WITH PARTIES</a:t>
          </a:r>
          <a:endParaRPr lang="en-US" sz="1000" kern="1200"/>
        </a:p>
      </dsp:txBody>
      <dsp:txXfrm>
        <a:off x="3885764" y="1915219"/>
        <a:ext cx="1431939" cy="143193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F7EE65-35D1-4DAF-AB0B-A246100D2413}">
      <dsp:nvSpPr>
        <dsp:cNvPr id="0" name=""/>
        <dsp:cNvSpPr/>
      </dsp:nvSpPr>
      <dsp:spPr>
        <a:xfrm>
          <a:off x="1702056" y="0"/>
          <a:ext cx="3579849" cy="357984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3423EB-344F-48A0-B60A-BAE13A73E124}">
      <dsp:nvSpPr>
        <dsp:cNvPr id="0" name=""/>
        <dsp:cNvSpPr/>
      </dsp:nvSpPr>
      <dsp:spPr>
        <a:xfrm>
          <a:off x="3491981" y="359907"/>
          <a:ext cx="2326901" cy="84741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Trial Publicity</a:t>
          </a:r>
          <a:endParaRPr lang="en-US" sz="1900" kern="1200" dirty="0"/>
        </a:p>
      </dsp:txBody>
      <dsp:txXfrm>
        <a:off x="3491981" y="359907"/>
        <a:ext cx="2326901" cy="847417"/>
      </dsp:txXfrm>
    </dsp:sp>
    <dsp:sp modelId="{5066DB59-1C33-47AB-951D-CA80562E86ED}">
      <dsp:nvSpPr>
        <dsp:cNvPr id="0" name=""/>
        <dsp:cNvSpPr/>
      </dsp:nvSpPr>
      <dsp:spPr>
        <a:xfrm>
          <a:off x="3491981" y="1313252"/>
          <a:ext cx="2326901" cy="84741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Cross Examination Ethics</a:t>
          </a:r>
          <a:endParaRPr lang="en-US" sz="1900" kern="1200" dirty="0"/>
        </a:p>
      </dsp:txBody>
      <dsp:txXfrm>
        <a:off x="3491981" y="1313252"/>
        <a:ext cx="2326901" cy="847417"/>
      </dsp:txXfrm>
    </dsp:sp>
    <dsp:sp modelId="{77CB3BA0-424B-4A92-9A8F-CC0BC8E70521}">
      <dsp:nvSpPr>
        <dsp:cNvPr id="0" name=""/>
        <dsp:cNvSpPr/>
      </dsp:nvSpPr>
      <dsp:spPr>
        <a:xfrm>
          <a:off x="3491981" y="2266596"/>
          <a:ext cx="2326901" cy="84741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Objection Ethics</a:t>
          </a:r>
          <a:endParaRPr lang="en-US" sz="1900" kern="1200" dirty="0"/>
        </a:p>
      </dsp:txBody>
      <dsp:txXfrm>
        <a:off x="3491981" y="2266596"/>
        <a:ext cx="2326901" cy="84741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069EACA-BE96-48DF-9694-B439C9144F52}">
      <dsp:nvSpPr>
        <dsp:cNvPr id="0" name=""/>
        <dsp:cNvSpPr/>
      </dsp:nvSpPr>
      <dsp:spPr>
        <a:xfrm>
          <a:off x="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AND MORE&gt;&gt;&gt;&gt;</a:t>
          </a:r>
          <a:endParaRPr lang="en-US" sz="1500" kern="1200" dirty="0"/>
        </a:p>
      </dsp:txBody>
      <dsp:txXfrm>
        <a:off x="0" y="127000"/>
        <a:ext cx="1904999" cy="1143000"/>
      </dsp:txXfrm>
    </dsp:sp>
    <dsp:sp modelId="{68BE4CE8-4665-41C5-90AC-ABEDC6D17620}">
      <dsp:nvSpPr>
        <dsp:cNvPr id="0" name=""/>
        <dsp:cNvSpPr/>
      </dsp:nvSpPr>
      <dsp:spPr>
        <a:xfrm>
          <a:off x="20955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INTRODUCING EVIDENCE</a:t>
          </a:r>
          <a:endParaRPr lang="en-US" sz="1500" kern="1200" dirty="0"/>
        </a:p>
      </dsp:txBody>
      <dsp:txXfrm>
        <a:off x="2095500" y="127000"/>
        <a:ext cx="1904999" cy="1143000"/>
      </dsp:txXfrm>
    </dsp:sp>
    <dsp:sp modelId="{4C14B649-3F13-488E-B98D-0BBBB99CC1DE}">
      <dsp:nvSpPr>
        <dsp:cNvPr id="0" name=""/>
        <dsp:cNvSpPr/>
      </dsp:nvSpPr>
      <dsp:spPr>
        <a:xfrm>
          <a:off x="41910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LAWYER AS WITNESS</a:t>
          </a:r>
          <a:endParaRPr lang="en-US" sz="1500" kern="1200" dirty="0"/>
        </a:p>
      </dsp:txBody>
      <dsp:txXfrm>
        <a:off x="4191000" y="127000"/>
        <a:ext cx="1904999" cy="1143000"/>
      </dsp:txXfrm>
    </dsp:sp>
    <dsp:sp modelId="{BACB383C-CEA9-4D74-865A-99D232877629}">
      <dsp:nvSpPr>
        <dsp:cNvPr id="0" name=""/>
        <dsp:cNvSpPr/>
      </dsp:nvSpPr>
      <dsp:spPr>
        <a:xfrm>
          <a:off x="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CANDOR TO THE TRIBUNAL</a:t>
          </a:r>
          <a:endParaRPr lang="en-US" sz="1500" kern="1200" dirty="0"/>
        </a:p>
      </dsp:txBody>
      <dsp:txXfrm>
        <a:off x="0" y="1460500"/>
        <a:ext cx="1904999" cy="1143000"/>
      </dsp:txXfrm>
    </dsp:sp>
    <dsp:sp modelId="{7B03495F-FFCE-4080-AD73-791CD37B7340}">
      <dsp:nvSpPr>
        <dsp:cNvPr id="0" name=""/>
        <dsp:cNvSpPr/>
      </dsp:nvSpPr>
      <dsp:spPr>
        <a:xfrm>
          <a:off x="20955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WITNESS PREP V. COACHING</a:t>
          </a:r>
        </a:p>
        <a:p>
          <a:pPr lvl="0" algn="ctr" defTabSz="666750">
            <a:lnSpc>
              <a:spcPct val="90000"/>
            </a:lnSpc>
            <a:spcBef>
              <a:spcPct val="0"/>
            </a:spcBef>
            <a:spcAft>
              <a:spcPct val="35000"/>
            </a:spcAft>
          </a:pPr>
          <a:endParaRPr lang="en-US" sz="1500" kern="1200" dirty="0"/>
        </a:p>
      </dsp:txBody>
      <dsp:txXfrm>
        <a:off x="2095500" y="1460500"/>
        <a:ext cx="1904999" cy="1143000"/>
      </dsp:txXfrm>
    </dsp:sp>
    <dsp:sp modelId="{587B43E1-D27A-45DE-AD51-6A9C61D217C9}">
      <dsp:nvSpPr>
        <dsp:cNvPr id="0" name=""/>
        <dsp:cNvSpPr/>
      </dsp:nvSpPr>
      <dsp:spPr>
        <a:xfrm>
          <a:off x="41910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EX PARTE CONTACT</a:t>
          </a:r>
        </a:p>
        <a:p>
          <a:pPr lvl="0" algn="ctr" defTabSz="666750">
            <a:lnSpc>
              <a:spcPct val="90000"/>
            </a:lnSpc>
            <a:spcBef>
              <a:spcPct val="0"/>
            </a:spcBef>
            <a:spcAft>
              <a:spcPct val="35000"/>
            </a:spcAft>
          </a:pPr>
          <a:endParaRPr lang="en-US" sz="1500" kern="1200" dirty="0"/>
        </a:p>
      </dsp:txBody>
      <dsp:txXfrm>
        <a:off x="4191000" y="1460500"/>
        <a:ext cx="1904999" cy="1143000"/>
      </dsp:txXfrm>
    </dsp:sp>
    <dsp:sp modelId="{9B5FCF20-DF24-47F9-B7C1-C3B4842E7F2E}">
      <dsp:nvSpPr>
        <dsp:cNvPr id="0" name=""/>
        <dsp:cNvSpPr/>
      </dsp:nvSpPr>
      <dsp:spPr>
        <a:xfrm>
          <a:off x="2095500" y="2793999"/>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CONFIDENTIALITY</a:t>
          </a:r>
          <a:endParaRPr lang="en-US" sz="1500" kern="1200" dirty="0"/>
        </a:p>
      </dsp:txBody>
      <dsp:txXfrm>
        <a:off x="2095500" y="2793999"/>
        <a:ext cx="1904999" cy="11430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DB4CD8-2008-4760-BF02-F8EED3BAC4A8}">
      <dsp:nvSpPr>
        <dsp:cNvPr id="0" name=""/>
        <dsp:cNvSpPr/>
      </dsp:nvSpPr>
      <dsp:spPr>
        <a:xfrm>
          <a:off x="0" y="262086"/>
          <a:ext cx="2350492" cy="14102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PUBLIC RECORD</a:t>
          </a:r>
          <a:endParaRPr lang="en-US" sz="2000" kern="1200" dirty="0"/>
        </a:p>
      </dsp:txBody>
      <dsp:txXfrm>
        <a:off x="0" y="262086"/>
        <a:ext cx="2350492" cy="1410295"/>
      </dsp:txXfrm>
    </dsp:sp>
    <dsp:sp modelId="{5C694793-EF30-44F6-B917-51056FB2D817}">
      <dsp:nvSpPr>
        <dsp:cNvPr id="0" name=""/>
        <dsp:cNvSpPr/>
      </dsp:nvSpPr>
      <dsp:spPr>
        <a:xfrm>
          <a:off x="2585541" y="262086"/>
          <a:ext cx="2350492" cy="14102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INVESTIGATION IN PROGRESS</a:t>
          </a:r>
          <a:endParaRPr lang="en-US" sz="2400" kern="1200" dirty="0"/>
        </a:p>
      </dsp:txBody>
      <dsp:txXfrm>
        <a:off x="2585541" y="262086"/>
        <a:ext cx="2350492" cy="1410295"/>
      </dsp:txXfrm>
    </dsp:sp>
    <dsp:sp modelId="{4B1C8376-19A7-429C-B0DC-596A9961DEDB}">
      <dsp:nvSpPr>
        <dsp:cNvPr id="0" name=""/>
        <dsp:cNvSpPr/>
      </dsp:nvSpPr>
      <dsp:spPr>
        <a:xfrm>
          <a:off x="5171082" y="262086"/>
          <a:ext cx="2350492" cy="14102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NAME THE CLAIM, DEFENSE, OFFENSE</a:t>
          </a:r>
          <a:endParaRPr lang="en-US" sz="2400" kern="1200" dirty="0"/>
        </a:p>
      </dsp:txBody>
      <dsp:txXfrm>
        <a:off x="5171082" y="262086"/>
        <a:ext cx="2350492" cy="1410295"/>
      </dsp:txXfrm>
    </dsp:sp>
    <dsp:sp modelId="{757E287E-AEAA-443B-A190-473527EBFB21}">
      <dsp:nvSpPr>
        <dsp:cNvPr id="0" name=""/>
        <dsp:cNvSpPr/>
      </dsp:nvSpPr>
      <dsp:spPr>
        <a:xfrm>
          <a:off x="1292770" y="1907430"/>
          <a:ext cx="2350492" cy="14102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WARN OF DANGER</a:t>
          </a:r>
          <a:endParaRPr lang="en-US" sz="2400" kern="1200" dirty="0"/>
        </a:p>
      </dsp:txBody>
      <dsp:txXfrm>
        <a:off x="1292770" y="1907430"/>
        <a:ext cx="2350492" cy="1410295"/>
      </dsp:txXfrm>
    </dsp:sp>
    <dsp:sp modelId="{3E2258B4-5DF2-4384-8BB1-D2C17FA47AB1}">
      <dsp:nvSpPr>
        <dsp:cNvPr id="0" name=""/>
        <dsp:cNvSpPr/>
      </dsp:nvSpPr>
      <dsp:spPr>
        <a:xfrm>
          <a:off x="3878312" y="1907430"/>
          <a:ext cx="2350492" cy="14102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PROTECT THE CLIENT</a:t>
          </a:r>
          <a:endParaRPr lang="en-US" sz="2400" kern="1200" dirty="0"/>
        </a:p>
      </dsp:txBody>
      <dsp:txXfrm>
        <a:off x="3878312" y="1907430"/>
        <a:ext cx="2350492" cy="141029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48B5AB-D5E4-4B25-965B-8D053B63A7E8}">
      <dsp:nvSpPr>
        <dsp:cNvPr id="0" name=""/>
        <dsp:cNvSpPr/>
      </dsp:nvSpPr>
      <dsp:spPr>
        <a:xfrm rot="5400000">
          <a:off x="-78518" y="78744"/>
          <a:ext cx="523458" cy="36642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78518" y="78744"/>
        <a:ext cx="523458" cy="366420"/>
      </dsp:txXfrm>
    </dsp:sp>
    <dsp:sp modelId="{58D019F5-1596-4F05-9F00-2A759A9E7EF5}">
      <dsp:nvSpPr>
        <dsp:cNvPr id="0" name=""/>
        <dsp:cNvSpPr/>
      </dsp:nvSpPr>
      <dsp:spPr>
        <a:xfrm rot="5400000">
          <a:off x="3773556" y="-3406909"/>
          <a:ext cx="340247" cy="71545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endParaRPr lang="en-US" sz="1000" kern="1200"/>
        </a:p>
        <a:p>
          <a:pPr marL="57150" lvl="1" indent="-57150" algn="l" defTabSz="444500">
            <a:lnSpc>
              <a:spcPct val="90000"/>
            </a:lnSpc>
            <a:spcBef>
              <a:spcPct val="0"/>
            </a:spcBef>
            <a:spcAft>
              <a:spcPct val="15000"/>
            </a:spcAft>
            <a:buChar char="••"/>
          </a:pPr>
          <a:endParaRPr lang="en-US" sz="1000" kern="1200"/>
        </a:p>
      </dsp:txBody>
      <dsp:txXfrm rot="5400000">
        <a:off x="3773556" y="-3406909"/>
        <a:ext cx="340247" cy="7154519"/>
      </dsp:txXfrm>
    </dsp:sp>
    <dsp:sp modelId="{37734849-CCC8-4EE0-A88D-F9676B4C9095}">
      <dsp:nvSpPr>
        <dsp:cNvPr id="0" name=""/>
        <dsp:cNvSpPr/>
      </dsp:nvSpPr>
      <dsp:spPr>
        <a:xfrm rot="5400000">
          <a:off x="-78518" y="91109"/>
          <a:ext cx="523458" cy="36642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78518" y="91109"/>
        <a:ext cx="523458" cy="366420"/>
      </dsp:txXfrm>
    </dsp:sp>
    <dsp:sp modelId="{EFA4FBFE-079B-4952-89F5-BC9284E3EC28}">
      <dsp:nvSpPr>
        <dsp:cNvPr id="0" name=""/>
        <dsp:cNvSpPr/>
      </dsp:nvSpPr>
      <dsp:spPr>
        <a:xfrm rot="5400000">
          <a:off x="3773556" y="-3394544"/>
          <a:ext cx="340247" cy="715451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endParaRPr lang="en-US" sz="1000" kern="1200"/>
        </a:p>
        <a:p>
          <a:pPr marL="57150" lvl="1" indent="-57150" algn="l" defTabSz="444500">
            <a:lnSpc>
              <a:spcPct val="90000"/>
            </a:lnSpc>
            <a:spcBef>
              <a:spcPct val="0"/>
            </a:spcBef>
            <a:spcAft>
              <a:spcPct val="15000"/>
            </a:spcAft>
            <a:buChar char="••"/>
          </a:pPr>
          <a:endParaRPr lang="en-US" sz="1000" kern="1200"/>
        </a:p>
      </dsp:txBody>
      <dsp:txXfrm rot="5400000">
        <a:off x="3773556" y="-3394544"/>
        <a:ext cx="340247" cy="7154519"/>
      </dsp:txXfrm>
    </dsp:sp>
    <dsp:sp modelId="{12298CF9-7378-439F-9405-38A38774269B}">
      <dsp:nvSpPr>
        <dsp:cNvPr id="0" name=""/>
        <dsp:cNvSpPr/>
      </dsp:nvSpPr>
      <dsp:spPr>
        <a:xfrm rot="5400000">
          <a:off x="-78518" y="103474"/>
          <a:ext cx="523458" cy="36642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rot="5400000">
        <a:off x="-78518" y="103474"/>
        <a:ext cx="523458" cy="366420"/>
      </dsp:txXfrm>
    </dsp:sp>
    <dsp:sp modelId="{23DCF426-C579-48B8-9072-815608EB8602}">
      <dsp:nvSpPr>
        <dsp:cNvPr id="0" name=""/>
        <dsp:cNvSpPr/>
      </dsp:nvSpPr>
      <dsp:spPr>
        <a:xfrm rot="5400000">
          <a:off x="3773556" y="-3382179"/>
          <a:ext cx="340247" cy="7154519"/>
        </a:xfrm>
        <a:prstGeom prst="round2SameRect">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CROSS EXAMINATION ETHICS:  Rule 3.4</a:t>
          </a:r>
          <a:endParaRPr lang="en-US" sz="2100" kern="1200" dirty="0"/>
        </a:p>
      </dsp:txBody>
      <dsp:txXfrm rot="5400000">
        <a:off x="3773556" y="-3382179"/>
        <a:ext cx="340247" cy="7154519"/>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2">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6A9F4-842E-4638-BBEF-053122750BD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636A9F4-842E-4638-BBEF-053122750B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7B929F-98EB-4679-93D4-8C4A61AA8200}" type="datetimeFigureOut">
              <a:rPr lang="en-US" smtClean="0"/>
              <a:pPr/>
              <a:t>12/11/2012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36A9F4-842E-4638-BBEF-053122750B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057B929F-98EB-4679-93D4-8C4A61AA8200}" type="datetimeFigureOut">
              <a:rPr lang="en-US" smtClean="0"/>
              <a:pPr/>
              <a:t>12/11/2012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636A9F4-842E-4638-BBEF-053122750B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7.wmf"/><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REFRESH AND RENEW:</a:t>
            </a:r>
            <a:br>
              <a:rPr lang="en-US" dirty="0" smtClean="0"/>
            </a:br>
            <a:r>
              <a:rPr lang="en-US" dirty="0" smtClean="0"/>
              <a:t>Ethics in juvenile practice</a:t>
            </a:r>
            <a:endParaRPr lang="en-US" dirty="0"/>
          </a:p>
        </p:txBody>
      </p:sp>
      <p:sp>
        <p:nvSpPr>
          <p:cNvPr id="3" name="Subtitle 2"/>
          <p:cNvSpPr>
            <a:spLocks noGrp="1"/>
          </p:cNvSpPr>
          <p:nvPr>
            <p:ph type="subTitle" idx="1"/>
          </p:nvPr>
        </p:nvSpPr>
        <p:spPr>
          <a:xfrm rot="19140000">
            <a:off x="4622585" y="2092579"/>
            <a:ext cx="6511131" cy="4570250"/>
          </a:xfrm>
        </p:spPr>
        <p:txBody>
          <a:bodyPr>
            <a:normAutofit/>
          </a:bodyPr>
          <a:lstStyle/>
          <a:p>
            <a:r>
              <a:rPr lang="en-US" dirty="0" smtClean="0"/>
              <a:t>Presented by:  Christina A. Zawisza, The University of Memphis School of Law on Behalf of the Tennessee </a:t>
            </a:r>
            <a:r>
              <a:rPr lang="en-US" smtClean="0"/>
              <a:t>AdminIsTRative</a:t>
            </a:r>
            <a:r>
              <a:rPr lang="en-US" dirty="0" smtClean="0"/>
              <a:t> Office of the Courts</a:t>
            </a:r>
            <a:endParaRPr lang="en-US" dirty="0"/>
          </a:p>
        </p:txBody>
      </p:sp>
      <p:pic>
        <p:nvPicPr>
          <p:cNvPr id="3075" name="Picture 3" descr="C:\Program Files\Microsoft Office\MEDIA\CAGCAT10\j0292020.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81800" y="4114800"/>
            <a:ext cx="1869034" cy="177393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65566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Competence in child Welfare Practice</a:t>
            </a:r>
            <a:endParaRPr lang="en-US" dirty="0"/>
          </a:p>
        </p:txBody>
      </p:sp>
      <p:sp>
        <p:nvSpPr>
          <p:cNvPr id="3" name="Content Placeholder 2"/>
          <p:cNvSpPr>
            <a:spLocks noGrp="1"/>
          </p:cNvSpPr>
          <p:nvPr>
            <p:ph idx="1"/>
          </p:nvPr>
        </p:nvSpPr>
        <p:spPr>
          <a:solidFill>
            <a:schemeClr val="tx2">
              <a:lumMod val="20000"/>
              <a:lumOff val="80000"/>
            </a:schemeClr>
          </a:solidFill>
        </p:spPr>
        <p:txBody>
          <a:bodyPr>
            <a:noAutofit/>
          </a:bodyPr>
          <a:lstStyle/>
          <a:p>
            <a:pPr>
              <a:buFont typeface="Arial" pitchFamily="34" charset="0"/>
              <a:buChar char="•"/>
            </a:pPr>
            <a:r>
              <a:rPr lang="en-US" sz="3200" dirty="0" smtClean="0"/>
              <a:t>Child Welfare cases are complex and time consuming.</a:t>
            </a:r>
          </a:p>
          <a:p>
            <a:pPr>
              <a:buFont typeface="Arial" pitchFamily="34" charset="0"/>
              <a:buChar char="•"/>
            </a:pPr>
            <a:r>
              <a:rPr lang="en-US" sz="3200" dirty="0" smtClean="0"/>
              <a:t>Lawyers should never be afraid to admit they are overwhelmed.</a:t>
            </a:r>
          </a:p>
          <a:p>
            <a:pPr>
              <a:buFont typeface="Arial" pitchFamily="34" charset="0"/>
              <a:buChar char="•"/>
            </a:pPr>
            <a:r>
              <a:rPr lang="en-US" sz="3200" dirty="0" smtClean="0"/>
              <a:t>Help is all around you!</a:t>
            </a:r>
          </a:p>
          <a:p>
            <a:pPr>
              <a:buFont typeface="Arial" pitchFamily="34" charset="0"/>
              <a:buChar char="•"/>
            </a:pPr>
            <a:r>
              <a:rPr lang="en-US" sz="3200" dirty="0" smtClean="0"/>
              <a:t>Lawyers should not exceed reasonable caseloads.</a:t>
            </a:r>
            <a:endParaRPr lang="en-US" sz="3200" dirty="0"/>
          </a:p>
        </p:txBody>
      </p:sp>
    </p:spTree>
    <p:extLst>
      <p:ext uri="{BB962C8B-B14F-4D97-AF65-F5344CB8AC3E}">
        <p14:creationId xmlns:p14="http://schemas.microsoft.com/office/powerpoint/2010/main" xmlns="" val="302774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US" dirty="0" smtClean="0"/>
              <a:t>LOYALTY:  Who is the Client?</a:t>
            </a:r>
            <a:endParaRPr lang="en-US" dirty="0"/>
          </a:p>
        </p:txBody>
      </p:sp>
      <p:sp>
        <p:nvSpPr>
          <p:cNvPr id="5" name="Content Placeholder 4"/>
          <p:cNvSpPr>
            <a:spLocks noGrp="1"/>
          </p:cNvSpPr>
          <p:nvPr>
            <p:ph idx="1"/>
          </p:nvPr>
        </p:nvSpPr>
        <p:spPr/>
        <p:txBody>
          <a:bodyPr>
            <a:normAutofit lnSpcReduction="10000"/>
          </a:bodyPr>
          <a:lstStyle/>
          <a:p>
            <a:pPr>
              <a:buFont typeface="Wingdings" pitchFamily="2" charset="2"/>
              <a:buChar char="Ø"/>
            </a:pPr>
            <a:r>
              <a:rPr lang="en-US" sz="2400" dirty="0" smtClean="0"/>
              <a:t>DCS:  Caseworker (attorney)</a:t>
            </a:r>
          </a:p>
          <a:p>
            <a:pPr>
              <a:buFont typeface="Wingdings" pitchFamily="2" charset="2"/>
              <a:buChar char="Ø"/>
            </a:pPr>
            <a:r>
              <a:rPr lang="en-US" sz="2400" dirty="0" smtClean="0"/>
              <a:t>Prosecutor:  State (attorney)</a:t>
            </a:r>
          </a:p>
          <a:p>
            <a:pPr>
              <a:buFont typeface="Wingdings" pitchFamily="2" charset="2"/>
              <a:buChar char="Ø"/>
            </a:pPr>
            <a:r>
              <a:rPr lang="en-US" sz="2400" dirty="0" smtClean="0"/>
              <a:t>Parent who is competent (attorney)</a:t>
            </a:r>
          </a:p>
          <a:p>
            <a:pPr>
              <a:buFont typeface="Wingdings" pitchFamily="2" charset="2"/>
              <a:buChar char="Ø"/>
            </a:pPr>
            <a:r>
              <a:rPr lang="en-US" sz="2400" dirty="0" smtClean="0"/>
              <a:t>Parent who is incompetent (attorney ad litem)</a:t>
            </a:r>
          </a:p>
          <a:p>
            <a:pPr>
              <a:buFont typeface="Wingdings" pitchFamily="2" charset="2"/>
              <a:buChar char="Ø"/>
            </a:pPr>
            <a:r>
              <a:rPr lang="en-US" sz="2400" dirty="0" smtClean="0"/>
              <a:t>Child in delinquency action (attorney)</a:t>
            </a:r>
          </a:p>
          <a:p>
            <a:pPr>
              <a:buFont typeface="Wingdings" pitchFamily="2" charset="2"/>
              <a:buChar char="Ø"/>
            </a:pPr>
            <a:r>
              <a:rPr lang="en-US" sz="2400" dirty="0" smtClean="0"/>
              <a:t>Child in abuse/neglect action (Rule 40 GAL)</a:t>
            </a:r>
          </a:p>
          <a:p>
            <a:pPr>
              <a:buFont typeface="Wingdings" pitchFamily="2" charset="2"/>
              <a:buChar char="Ø"/>
            </a:pPr>
            <a:r>
              <a:rPr lang="en-US" sz="2400" dirty="0" smtClean="0"/>
              <a:t>Child in paternity, custody, adoption (Rule 40A GAL)</a:t>
            </a:r>
          </a:p>
          <a:p>
            <a:pPr>
              <a:buFont typeface="Wingdings" pitchFamily="2" charset="2"/>
              <a:buChar char="Ø"/>
            </a:pPr>
            <a:r>
              <a:rPr lang="en-US" sz="2400" dirty="0" smtClean="0"/>
              <a:t>Third party relative, non-relative (attorney)</a:t>
            </a:r>
            <a:endParaRPr lang="en-US" sz="2400" dirty="0"/>
          </a:p>
        </p:txBody>
      </p:sp>
    </p:spTree>
    <p:extLst>
      <p:ext uri="{BB962C8B-B14F-4D97-AF65-F5344CB8AC3E}">
        <p14:creationId xmlns:p14="http://schemas.microsoft.com/office/powerpoint/2010/main" xmlns="" val="3144408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US" dirty="0" err="1" smtClean="0"/>
              <a:t>LoYALTY</a:t>
            </a:r>
            <a:r>
              <a:rPr lang="en-US" dirty="0" smtClean="0"/>
              <a:t>: Rule 1.2 (Decision-making authority)</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a:bodyPr>
          <a:lstStyle/>
          <a:p>
            <a:pPr algn="ctr"/>
            <a:r>
              <a:rPr lang="en-US" sz="2000" dirty="0" smtClean="0">
                <a:effectLst>
                  <a:outerShdw blurRad="38100" dist="38100" dir="2700000" algn="tl">
                    <a:srgbClr val="000000">
                      <a:alpha val="43137"/>
                    </a:srgbClr>
                  </a:outerShdw>
                </a:effectLst>
              </a:rPr>
              <a:t>Substance is for the client</a:t>
            </a:r>
          </a:p>
          <a:p>
            <a:pPr algn="ctr"/>
            <a:r>
              <a:rPr lang="en-US" sz="2000" dirty="0" smtClean="0">
                <a:effectLst>
                  <a:outerShdw blurRad="38100" dist="38100" dir="2700000" algn="tl">
                    <a:srgbClr val="000000">
                      <a:alpha val="43137"/>
                    </a:srgbClr>
                  </a:outerShdw>
                </a:effectLst>
              </a:rPr>
              <a:t>Procedure is for the client</a:t>
            </a:r>
          </a:p>
          <a:p>
            <a:pPr algn="ctr"/>
            <a:r>
              <a:rPr lang="en-US" sz="2000" dirty="0" smtClean="0">
                <a:effectLst>
                  <a:outerShdw blurRad="38100" dist="38100" dir="2700000" algn="tl">
                    <a:srgbClr val="000000">
                      <a:alpha val="43137"/>
                    </a:srgbClr>
                  </a:outerShdw>
                </a:effectLst>
              </a:rPr>
              <a:t>Means is for the client   </a:t>
            </a:r>
          </a:p>
          <a:p>
            <a:r>
              <a:rPr lang="en-US" sz="2000" dirty="0" smtClean="0">
                <a:effectLst>
                  <a:outerShdw blurRad="38100" dist="38100" dir="2700000" algn="tl">
                    <a:srgbClr val="000000">
                      <a:alpha val="43137"/>
                    </a:srgbClr>
                  </a:outerShdw>
                </a:effectLst>
              </a:rPr>
              <a:t>DCS’s lawyer serves the agency but prosecutor serves the public.</a:t>
            </a:r>
          </a:p>
          <a:p>
            <a:r>
              <a:rPr lang="en-US" sz="2000" dirty="0" smtClean="0">
                <a:effectLst>
                  <a:outerShdw blurRad="38100" dist="38100" dir="2700000" algn="tl">
                    <a:srgbClr val="000000">
                      <a:alpha val="43137"/>
                    </a:srgbClr>
                  </a:outerShdw>
                </a:effectLst>
              </a:rPr>
              <a:t>Child’s attorney serves the “best interests of the child” until a conflict arises with expressed wishes.</a:t>
            </a:r>
          </a:p>
          <a:p>
            <a:r>
              <a:rPr lang="en-US" sz="2000" dirty="0" smtClean="0">
                <a:effectLst>
                  <a:outerShdw blurRad="38100" dist="38100" dir="2700000" algn="tl">
                    <a:srgbClr val="000000">
                      <a:alpha val="43137"/>
                    </a:srgbClr>
                  </a:outerShdw>
                </a:effectLst>
              </a:rPr>
              <a:t>Parent’s attorney serves the competent client and the best interests of the incompetent client.</a:t>
            </a:r>
          </a:p>
          <a:p>
            <a:r>
              <a:rPr lang="en-US" sz="2000" dirty="0" smtClean="0">
                <a:effectLst>
                  <a:outerShdw blurRad="38100" dist="38100" dir="2700000" algn="tl">
                    <a:srgbClr val="000000">
                      <a:alpha val="43137"/>
                    </a:srgbClr>
                  </a:outerShdw>
                </a:effectLst>
              </a:rPr>
              <a:t>CHALLENGE:  Avoid paternalism in all of these roles.</a:t>
            </a:r>
          </a:p>
          <a:p>
            <a:pPr algn="ctr"/>
            <a:endParaRPr lang="en-US" sz="2000" dirty="0"/>
          </a:p>
        </p:txBody>
      </p:sp>
    </p:spTree>
    <p:extLst>
      <p:ext uri="{BB962C8B-B14F-4D97-AF65-F5344CB8AC3E}">
        <p14:creationId xmlns:p14="http://schemas.microsoft.com/office/powerpoint/2010/main" xmlns="" val="2272377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lstStyle/>
          <a:p>
            <a:pPr algn="ctr"/>
            <a:r>
              <a:rPr lang="en-US" dirty="0" smtClean="0"/>
              <a:t>Loyalty:  Case example</a:t>
            </a:r>
            <a:endParaRPr lang="en-US" dirty="0"/>
          </a:p>
        </p:txBody>
      </p:sp>
      <p:sp>
        <p:nvSpPr>
          <p:cNvPr id="3" name="Content Placeholder 2"/>
          <p:cNvSpPr>
            <a:spLocks noGrp="1"/>
          </p:cNvSpPr>
          <p:nvPr>
            <p:ph idx="1"/>
          </p:nvPr>
        </p:nvSpPr>
        <p:spPr>
          <a:solidFill>
            <a:schemeClr val="accent2">
              <a:lumMod val="60000"/>
              <a:lumOff val="40000"/>
            </a:schemeClr>
          </a:solidFill>
        </p:spPr>
        <p:txBody>
          <a:bodyPr>
            <a:normAutofit/>
          </a:bodyPr>
          <a:lstStyle/>
          <a:p>
            <a:r>
              <a:rPr lang="en-US" dirty="0" smtClean="0"/>
              <a:t>A student attorney observing a Foster Care Review Board hearing called it “one of the saddest moments during the semester.”  A little boy, only five years old, sat off to the side while his mother, the DCS worker, and the foster placement coordinator discussed the case.  Due to a procedural quirk following a case worker’s reassignment, the boy’s mother lost weekend visitation. None of the “helpers” even pretended to care about the little boy’s best interests, where he wanted to live, or whether the mother’s home was suitable.  “They only expressed concern about the procedure and their own interests.  Most tragically, throughout the entire proceeding, the boy’s GAL never spoke to the Foster Care Review Board or to the little boy.  He dispassionately sat through the meeting while doodling on his notepad and ignoring his client, who looked uncomfortable and scared.”</a:t>
            </a:r>
          </a:p>
          <a:p>
            <a:pPr algn="ctr"/>
            <a:r>
              <a:rPr lang="en-US" sz="1800" dirty="0" smtClean="0">
                <a:effectLst>
                  <a:outerShdw blurRad="38100" dist="38100" dir="2700000" algn="tl">
                    <a:srgbClr val="000000">
                      <a:alpha val="43137"/>
                    </a:srgbClr>
                  </a:outerShdw>
                </a:effectLst>
              </a:rPr>
              <a:t>Is this loyalty?</a:t>
            </a:r>
            <a:endParaRPr lang="en-US" sz="1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926140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US" dirty="0" smtClean="0"/>
              <a:t>Diminished capacity:  rule 1.14, RULE 40, and Rule 40A </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ü"/>
            </a:pPr>
            <a:r>
              <a:rPr lang="en-US" sz="2800" dirty="0" smtClean="0"/>
              <a:t>Presume full capacity, whether client is a child or an incapacitated adult.</a:t>
            </a:r>
          </a:p>
          <a:p>
            <a:pPr>
              <a:buFont typeface="Wingdings" pitchFamily="2" charset="2"/>
              <a:buChar char="ü"/>
            </a:pPr>
            <a:r>
              <a:rPr lang="en-US" sz="2800" dirty="0" smtClean="0"/>
              <a:t>As far as possible, maintain a normal attorney-client relationship.</a:t>
            </a:r>
          </a:p>
          <a:p>
            <a:pPr>
              <a:buFont typeface="Wingdings" pitchFamily="2" charset="2"/>
              <a:buChar char="ü"/>
            </a:pPr>
            <a:r>
              <a:rPr lang="en-US" sz="2800" dirty="0" smtClean="0"/>
              <a:t>Work to be loyal, diligent, competent, communicate with and advise the client, and maintain client confidentiality.</a:t>
            </a:r>
          </a:p>
          <a:p>
            <a:pPr>
              <a:buFont typeface="Wingdings" pitchFamily="2" charset="2"/>
              <a:buChar char="ü"/>
            </a:pPr>
            <a:r>
              <a:rPr lang="en-US" sz="2800" dirty="0" smtClean="0"/>
              <a:t>Remember that children as young as five have opinions entitled to weight.</a:t>
            </a:r>
          </a:p>
          <a:p>
            <a:pPr>
              <a:buFont typeface="Wingdings" pitchFamily="2" charset="2"/>
              <a:buChar char="ü"/>
            </a:pPr>
            <a:r>
              <a:rPr lang="en-US" sz="2800" dirty="0" smtClean="0"/>
              <a:t>Remember that capacity exists on a continuum and with varying degrees.</a:t>
            </a:r>
            <a:endParaRPr lang="en-US" sz="2800" dirty="0"/>
          </a:p>
        </p:txBody>
      </p:sp>
    </p:spTree>
    <p:extLst>
      <p:ext uri="{BB962C8B-B14F-4D97-AF65-F5344CB8AC3E}">
        <p14:creationId xmlns:p14="http://schemas.microsoft.com/office/powerpoint/2010/main" xmlns="" val="366969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US" dirty="0" smtClean="0"/>
              <a:t>Diminished capacity:  Model Rule Comments</a:t>
            </a:r>
            <a:endParaRPr lang="en-US" dirty="0"/>
          </a:p>
        </p:txBody>
      </p:sp>
      <p:sp>
        <p:nvSpPr>
          <p:cNvPr id="3" name="Content Placeholder 2"/>
          <p:cNvSpPr>
            <a:spLocks noGrp="1"/>
          </p:cNvSpPr>
          <p:nvPr>
            <p:ph idx="1"/>
          </p:nvPr>
        </p:nvSpPr>
        <p:spPr>
          <a:solidFill>
            <a:schemeClr val="accent2">
              <a:lumMod val="40000"/>
              <a:lumOff val="60000"/>
            </a:schemeClr>
          </a:solidFill>
        </p:spPr>
        <p:txBody>
          <a:bodyPr>
            <a:normAutofit fontScale="92500" lnSpcReduction="20000"/>
          </a:bodyPr>
          <a:lstStyle/>
          <a:p>
            <a:pPr algn="ctr"/>
            <a:r>
              <a:rPr lang="en-US" sz="3000" dirty="0" smtClean="0"/>
              <a:t>CONSIDER AND BALANCE THESE FACTORS</a:t>
            </a:r>
            <a:r>
              <a:rPr lang="en-US" dirty="0" smtClean="0"/>
              <a:t>:</a:t>
            </a:r>
          </a:p>
          <a:p>
            <a:pPr algn="ctr">
              <a:buFont typeface="Wingdings" pitchFamily="2" charset="2"/>
              <a:buChar char="ü"/>
            </a:pPr>
            <a:r>
              <a:rPr lang="en-US" sz="2800" dirty="0" smtClean="0"/>
              <a:t>Client’s ability to articulate reasoning leading to a decision</a:t>
            </a:r>
          </a:p>
          <a:p>
            <a:pPr algn="ctr">
              <a:buFont typeface="Wingdings" pitchFamily="2" charset="2"/>
              <a:buChar char="ü"/>
            </a:pPr>
            <a:r>
              <a:rPr lang="en-US" sz="2800" dirty="0" smtClean="0"/>
              <a:t>Variability of client’s state of mind</a:t>
            </a:r>
          </a:p>
          <a:p>
            <a:pPr algn="ctr">
              <a:buFont typeface="Wingdings" pitchFamily="2" charset="2"/>
              <a:buChar char="ü"/>
            </a:pPr>
            <a:r>
              <a:rPr lang="en-US" sz="2800" dirty="0" smtClean="0"/>
              <a:t>Ability to appreciate consequences of a decision</a:t>
            </a:r>
          </a:p>
          <a:p>
            <a:pPr algn="ctr">
              <a:buFont typeface="Wingdings" pitchFamily="2" charset="2"/>
              <a:buChar char="ü"/>
            </a:pPr>
            <a:r>
              <a:rPr lang="en-US" sz="2800" dirty="0" smtClean="0"/>
              <a:t>Consistency with client’s </a:t>
            </a:r>
            <a:r>
              <a:rPr lang="en-US" sz="2800" dirty="0" err="1" smtClean="0"/>
              <a:t>wishes,values</a:t>
            </a:r>
            <a:r>
              <a:rPr lang="en-US" sz="2800" dirty="0" smtClean="0"/>
              <a:t> and commitments</a:t>
            </a:r>
          </a:p>
          <a:p>
            <a:pPr algn="ctr">
              <a:buFont typeface="Wingdings" pitchFamily="2" charset="2"/>
              <a:buChar char="ü"/>
            </a:pPr>
            <a:r>
              <a:rPr lang="en-US" sz="2800" dirty="0" smtClean="0"/>
              <a:t>Maximize client capacities</a:t>
            </a:r>
          </a:p>
          <a:p>
            <a:pPr algn="ctr">
              <a:buFont typeface="Wingdings" pitchFamily="2" charset="2"/>
              <a:buChar char="ü"/>
            </a:pPr>
            <a:r>
              <a:rPr lang="en-US" sz="2800" dirty="0" smtClean="0"/>
              <a:t>Respect client’s family and social connections.</a:t>
            </a:r>
          </a:p>
          <a:p>
            <a:pPr algn="ctr">
              <a:buFont typeface="Wingdings" pitchFamily="2" charset="2"/>
              <a:buChar char="ü"/>
            </a:pPr>
            <a:endParaRPr lang="en-US" dirty="0"/>
          </a:p>
        </p:txBody>
      </p:sp>
    </p:spTree>
    <p:extLst>
      <p:ext uri="{BB962C8B-B14F-4D97-AF65-F5344CB8AC3E}">
        <p14:creationId xmlns:p14="http://schemas.microsoft.com/office/powerpoint/2010/main" xmlns="" val="2597133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smtClean="0"/>
              <a:t>Attorney gives permission</a:t>
            </a:r>
          </a:p>
          <a:p>
            <a:r>
              <a:rPr lang="en-US" sz="2000" dirty="0" smtClean="0"/>
              <a:t>Judge orders, e. g. order appointing GAL</a:t>
            </a:r>
          </a:p>
          <a:p>
            <a:r>
              <a:rPr lang="en-US" sz="2000" dirty="0" smtClean="0"/>
              <a:t>Contact does not involve subject of the representation, e. g. setting up a meeting</a:t>
            </a:r>
          </a:p>
          <a:p>
            <a:r>
              <a:rPr lang="en-US" sz="2000" dirty="0" smtClean="0"/>
              <a:t>Individual cannot “bind” the agency, e. g. DCS caseworker</a:t>
            </a:r>
            <a:endParaRPr lang="en-US" sz="2000" dirty="0"/>
          </a:p>
        </p:txBody>
      </p:sp>
      <p:sp>
        <p:nvSpPr>
          <p:cNvPr id="4" name="Text Placeholder 3"/>
          <p:cNvSpPr>
            <a:spLocks noGrp="1"/>
          </p:cNvSpPr>
          <p:nvPr>
            <p:ph type="body" sz="half" idx="2"/>
          </p:nvPr>
        </p:nvSpPr>
        <p:spPr/>
        <p:txBody>
          <a:bodyPr>
            <a:normAutofit fontScale="70000" lnSpcReduction="20000"/>
          </a:bodyPr>
          <a:lstStyle/>
          <a:p>
            <a:r>
              <a:rPr lang="en-US" sz="2800" dirty="0" smtClean="0"/>
              <a:t>Cannot communicate with represented party UNLESS:</a:t>
            </a:r>
            <a:endParaRPr lang="en-US" sz="2800" dirty="0"/>
          </a:p>
        </p:txBody>
      </p:sp>
      <p:sp>
        <p:nvSpPr>
          <p:cNvPr id="5" name="Title 4"/>
          <p:cNvSpPr>
            <a:spLocks noGrp="1"/>
          </p:cNvSpPr>
          <p:nvPr>
            <p:ph type="title"/>
          </p:nvPr>
        </p:nvSpPr>
        <p:spPr/>
        <p:txBody>
          <a:bodyPr/>
          <a:lstStyle/>
          <a:p>
            <a:r>
              <a:rPr lang="en-US" dirty="0" smtClean="0"/>
              <a:t>Communication:  Rules 4.2 and 4.3</a:t>
            </a:r>
            <a:endParaRPr lang="en-US" dirty="0"/>
          </a:p>
        </p:txBody>
      </p:sp>
    </p:spTree>
    <p:extLst>
      <p:ext uri="{BB962C8B-B14F-4D97-AF65-F5344CB8AC3E}">
        <p14:creationId xmlns:p14="http://schemas.microsoft.com/office/powerpoint/2010/main" xmlns="" val="1161239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2">
              <a:lumMod val="75000"/>
            </a:schemeClr>
          </a:solidFill>
        </p:spPr>
        <p:txBody>
          <a:bodyPr/>
          <a:lstStyle/>
          <a:p>
            <a:pPr algn="ctr"/>
            <a:r>
              <a:rPr lang="en-US" dirty="0" err="1" smtClean="0"/>
              <a:t>COmmunication</a:t>
            </a:r>
            <a:r>
              <a:rPr lang="en-US" dirty="0" smtClean="0"/>
              <a:t> QUESTIONS</a:t>
            </a:r>
            <a:endParaRPr lang="en-US" dirty="0"/>
          </a:p>
        </p:txBody>
      </p:sp>
      <p:sp>
        <p:nvSpPr>
          <p:cNvPr id="6" name="Content Placeholder 5"/>
          <p:cNvSpPr>
            <a:spLocks noGrp="1"/>
          </p:cNvSpPr>
          <p:nvPr>
            <p:ph idx="1"/>
          </p:nvPr>
        </p:nvSpPr>
        <p:spPr>
          <a:solidFill>
            <a:schemeClr val="bg1">
              <a:lumMod val="85000"/>
            </a:schemeClr>
          </a:solidFill>
          <a:ln>
            <a:solidFill>
              <a:srgbClr val="FFC000"/>
            </a:solidFill>
          </a:ln>
        </p:spPr>
        <p:txBody>
          <a:bodyPr>
            <a:noAutofit/>
          </a:bodyPr>
          <a:lstStyle/>
          <a:p>
            <a:pPr>
              <a:buAutoNum type="arabicPeriod"/>
            </a:pPr>
            <a:r>
              <a:rPr lang="en-US" sz="2400" dirty="0" smtClean="0">
                <a:effectLst>
                  <a:outerShdw blurRad="38100" dist="38100" dir="2700000" algn="tl">
                    <a:srgbClr val="000000">
                      <a:alpha val="43137"/>
                    </a:srgbClr>
                  </a:outerShdw>
                </a:effectLst>
              </a:rPr>
              <a:t>TALKING TO FAMILY/FRIENDS ABOUT ALLEGATIONS IN D&amp;N PETITION?</a:t>
            </a:r>
          </a:p>
          <a:p>
            <a:pPr marL="0" indent="0"/>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Yes, if necessary for the representation.  Be judicious and discrete.</a:t>
            </a:r>
          </a:p>
          <a:p>
            <a:pPr>
              <a:buAutoNum type="arabicPeriod" startAt="2"/>
            </a:pPr>
            <a:r>
              <a:rPr lang="en-US" sz="2400" dirty="0" smtClean="0">
                <a:effectLst>
                  <a:outerShdw blurRad="38100" dist="38100" dir="2700000" algn="tl">
                    <a:srgbClr val="000000">
                      <a:alpha val="43137"/>
                    </a:srgbClr>
                  </a:outerShdw>
                </a:effectLst>
              </a:rPr>
              <a:t>DISCUSSING POSSIBLE DEFENSES WITH OTHER LAWYERS?</a:t>
            </a:r>
          </a:p>
          <a:p>
            <a:pPr marL="0" indent="0"/>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Yes, if anonymity is preserved.  </a:t>
            </a:r>
            <a:endParaRPr lang="en-US" sz="2400" dirty="0">
              <a:effectLst>
                <a:outerShdw blurRad="38100" dist="38100" dir="2700000" algn="tl">
                  <a:srgbClr val="000000">
                    <a:alpha val="43137"/>
                  </a:srgbClr>
                </a:outerShdw>
              </a:effectLst>
            </a:endParaRPr>
          </a:p>
          <a:p>
            <a:pPr>
              <a:buAutoNum type="arabicPeriod" startAt="3"/>
            </a:pPr>
            <a:r>
              <a:rPr lang="en-US" sz="2400" dirty="0" smtClean="0">
                <a:effectLst>
                  <a:outerShdw blurRad="38100" dist="38100" dir="2700000" algn="tl">
                    <a:srgbClr val="000000">
                      <a:alpha val="43137"/>
                    </a:srgbClr>
                  </a:outerShdw>
                </a:effectLst>
              </a:rPr>
              <a:t>DISCUSSING FORENSIC OR MEDICAL TESTIMONY?</a:t>
            </a:r>
          </a:p>
          <a:p>
            <a:pPr marL="0" indent="0"/>
            <a:r>
              <a:rPr lang="en-US" sz="2400" dirty="0" smtClean="0">
                <a:effectLst>
                  <a:outerShdw blurRad="38100" dist="38100" dir="2700000" algn="tl">
                    <a:srgbClr val="000000">
                      <a:alpha val="43137"/>
                    </a:srgbClr>
                  </a:outerShdw>
                </a:effectLst>
              </a:rPr>
              <a:t>         More sensitive:  Can you preserve anonymity?  	Perhaps ask lawyer to join as co-counsel?</a:t>
            </a:r>
          </a:p>
          <a:p>
            <a:pPr marL="0" indent="0"/>
            <a:r>
              <a:rPr lang="en-US" sz="2400" dirty="0" smtClean="0">
                <a:effectLst>
                  <a:outerShdw blurRad="38100" dist="38100" dir="2700000" algn="tl">
                    <a:srgbClr val="000000">
                      <a:alpha val="43137"/>
                    </a:srgbClr>
                  </a:outerShdw>
                </a:effectLst>
              </a:rPr>
              <a:t>4.    WITH JUDGES:  STAY TUNED</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46622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pPr algn="ctr"/>
            <a:r>
              <a:rPr lang="en-US" dirty="0" smtClean="0">
                <a:effectLst>
                  <a:outerShdw blurRad="38100" dist="38100" dir="2700000" algn="tl">
                    <a:srgbClr val="000000">
                      <a:alpha val="43137"/>
                    </a:srgbClr>
                  </a:outerShdw>
                </a:effectLst>
              </a:rPr>
              <a:t>Trial publicity:  Rule 3.6</a:t>
            </a:r>
            <a:endParaRPr lang="en-US" dirty="0">
              <a:effectLst>
                <a:outerShdw blurRad="38100" dist="38100" dir="2700000" algn="tl">
                  <a:srgbClr val="000000">
                    <a:alpha val="43137"/>
                  </a:srgbClr>
                </a:outerShdw>
              </a:effectLst>
            </a:endParaRPr>
          </a:p>
        </p:txBody>
      </p:sp>
      <p:pic>
        <p:nvPicPr>
          <p:cNvPr id="1026" name="Picture 2" descr="C:\Users\czawisza\AppData\Local\Microsoft\Windows\Temporary Internet Files\Content.IE5\YBKSEDLG\MC900287179[1].wmf"/>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43200" y="1524000"/>
            <a:ext cx="4058970" cy="2880511"/>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1" y="4641165"/>
            <a:ext cx="8063751" cy="1200329"/>
          </a:xfrm>
          <a:prstGeom prst="rect">
            <a:avLst/>
          </a:prstGeom>
          <a:noFill/>
        </p:spPr>
        <p:txBody>
          <a:bodyPr wrap="square" rtlCol="0">
            <a:spAutoFit/>
          </a:bodyPr>
          <a:lstStyle/>
          <a:p>
            <a:r>
              <a:rPr lang="en-US" sz="3600" dirty="0" smtClean="0"/>
              <a:t>	HOT BUTTON CASES ARE MORE 	COMMON THESE DAYS!</a:t>
            </a:r>
            <a:endParaRPr lang="en-US" sz="3600" dirty="0"/>
          </a:p>
        </p:txBody>
      </p:sp>
    </p:spTree>
    <p:extLst>
      <p:ext uri="{BB962C8B-B14F-4D97-AF65-F5344CB8AC3E}">
        <p14:creationId xmlns:p14="http://schemas.microsoft.com/office/powerpoint/2010/main" xmlns="" val="3071483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TRIAL PUBLICITY RULES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35223601"/>
              </p:ext>
            </p:extLst>
          </p:nvPr>
        </p:nvGraphicFramePr>
        <p:xfrm>
          <a:off x="822325" y="1100138"/>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07443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a:effectLst>
            <a:glow rad="101600">
              <a:schemeClr val="accent3">
                <a:satMod val="175000"/>
                <a:alpha val="40000"/>
              </a:schemeClr>
            </a:glow>
          </a:effectLst>
        </p:spPr>
        <p:txBody>
          <a:bodyPr/>
          <a:lstStyle/>
          <a:p>
            <a:pPr algn="ctr"/>
            <a:r>
              <a:rPr lang="en-US" dirty="0" smtClean="0"/>
              <a:t>OPENING REFLECTIONS</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“I AM ALWAYS DOING THAT WHICH I CANNOT DO IN ORDER THAT I MAY LEARN HOW TO DO IT.”</a:t>
            </a:r>
          </a:p>
          <a:p>
            <a:r>
              <a:rPr lang="en-US" sz="2800" dirty="0"/>
              <a:t>	</a:t>
            </a:r>
            <a:r>
              <a:rPr lang="en-US" sz="2800" dirty="0" smtClean="0"/>
              <a:t>					</a:t>
            </a:r>
            <a:r>
              <a:rPr lang="en-US" dirty="0" smtClean="0">
                <a:effectLst>
                  <a:outerShdw blurRad="38100" dist="38100" dir="2700000" algn="tl">
                    <a:srgbClr val="000000">
                      <a:alpha val="43137"/>
                    </a:srgbClr>
                  </a:outerShdw>
                </a:effectLst>
                <a:latin typeface="+mj-lt"/>
              </a:rPr>
              <a:t>Pablo  Picasso</a:t>
            </a:r>
          </a:p>
          <a:p>
            <a:r>
              <a:rPr lang="en-US" sz="2800" dirty="0" smtClean="0">
                <a:latin typeface="+mj-lt"/>
              </a:rPr>
              <a:t>“</a:t>
            </a:r>
            <a:r>
              <a:rPr lang="en-US" sz="2800" b="0" dirty="0" smtClean="0">
                <a:latin typeface="+mj-lt"/>
              </a:rPr>
              <a:t>I’VE LEARNED THAT PEOPLE WILL FORGET WHAT YOU SAID AND WHAT YOU DID, BUT PEOPLE WILL NEVER FORGET HOW YOU MADE THEM FEEL.”</a:t>
            </a:r>
          </a:p>
          <a:p>
            <a:r>
              <a:rPr lang="en-US" sz="2800" b="0" dirty="0">
                <a:latin typeface="+mj-lt"/>
              </a:rPr>
              <a:t>	</a:t>
            </a:r>
            <a:r>
              <a:rPr lang="en-US" sz="2800" b="0" dirty="0" smtClean="0">
                <a:latin typeface="+mj-lt"/>
              </a:rPr>
              <a:t>					</a:t>
            </a:r>
            <a:r>
              <a:rPr lang="en-US" dirty="0" smtClean="0">
                <a:effectLst>
                  <a:outerShdw blurRad="38100" dist="38100" dir="2700000" algn="tl">
                    <a:srgbClr val="000000">
                      <a:alpha val="43137"/>
                    </a:srgbClr>
                  </a:outerShdw>
                </a:effectLst>
                <a:latin typeface="+mj-lt"/>
              </a:rPr>
              <a:t>Maya Angelou</a:t>
            </a:r>
            <a:endParaRPr lang="en-US" sz="2800" b="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19767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xmlns="" val="3366386563"/>
              </p:ext>
            </p:extLst>
          </p:nvPr>
        </p:nvGraphicFramePr>
        <p:xfrm>
          <a:off x="822960" y="365760"/>
          <a:ext cx="7520940" cy="548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lstStyle/>
          <a:p>
            <a:pPr algn="ctr"/>
            <a:r>
              <a:rPr lang="en-US" sz="2000" dirty="0" smtClean="0"/>
              <a:t>It is not anything goes!</a:t>
            </a:r>
          </a:p>
          <a:p>
            <a:r>
              <a:rPr lang="en-US" dirty="0" smtClean="0"/>
              <a:t>It is unethical to ask a question that does not have a good-faith basis in fact.</a:t>
            </a:r>
          </a:p>
          <a:p>
            <a:r>
              <a:rPr lang="en-US" dirty="0" smtClean="0"/>
              <a:t>A lawyer may not allude to a matter the lawyer does not reasonably believe is relevant.</a:t>
            </a:r>
          </a:p>
          <a:p>
            <a:r>
              <a:rPr lang="en-US" dirty="0" smtClean="0"/>
              <a:t>A lawyer may not allude to a matter that will not be supported by admissible evidence.</a:t>
            </a:r>
          </a:p>
          <a:p>
            <a:r>
              <a:rPr lang="en-US" dirty="0" smtClean="0"/>
              <a:t>A lawyer may not state a personal opinion about the justness of a cause, guilt, culpability, or innocence, or witness credibility.</a:t>
            </a:r>
          </a:p>
          <a:p>
            <a:pPr algn="ctr"/>
            <a:endParaRPr lang="en-US" dirty="0"/>
          </a:p>
        </p:txBody>
      </p:sp>
      <p:pic>
        <p:nvPicPr>
          <p:cNvPr id="2050" name="Picture 2" descr="C:\Users\czawisza\AppData\Local\Microsoft\Windows\Temporary Internet Files\Content.IE5\YBKSEDLG\MC900056530[1].wmf"/>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689152" y="3733800"/>
            <a:ext cx="1929384" cy="147584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07055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pPr algn="ctr"/>
            <a:r>
              <a:rPr lang="en-US" dirty="0" smtClean="0"/>
              <a:t>Objection ethics</a:t>
            </a:r>
            <a:endParaRPr lang="en-US" dirty="0"/>
          </a:p>
        </p:txBody>
      </p:sp>
      <p:sp>
        <p:nvSpPr>
          <p:cNvPr id="3" name="Content Placeholder 2"/>
          <p:cNvSpPr>
            <a:spLocks noGrp="1"/>
          </p:cNvSpPr>
          <p:nvPr>
            <p:ph idx="1"/>
          </p:nvPr>
        </p:nvSpPr>
        <p:spPr/>
        <p:txBody>
          <a:bodyPr>
            <a:noAutofit/>
          </a:bodyPr>
          <a:lstStyle/>
          <a:p>
            <a:r>
              <a:rPr lang="en-US" sz="3600" dirty="0" smtClean="0"/>
              <a:t>A lawyer should object only with a reasonable belief that the information is objectionable or the question is improper.  Objections must have a basis:  there is no objection called “the witness is hurting my case!”</a:t>
            </a:r>
            <a:endParaRPr lang="en-US" sz="3600" dirty="0"/>
          </a:p>
        </p:txBody>
      </p:sp>
      <p:pic>
        <p:nvPicPr>
          <p:cNvPr id="3074" name="Picture 2" descr="C:\Users\czawisza\AppData\Local\Microsoft\Windows\Temporary Internet Files\Content.IE5\QI0OZ7OS\MC900287181[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15000" y="4382604"/>
            <a:ext cx="2889564" cy="248668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80227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lstStyle/>
          <a:p>
            <a:pPr algn="ctr"/>
            <a:r>
              <a:rPr lang="en-US" dirty="0" smtClean="0"/>
              <a:t>CANDOR TOWARD THE TRIBUNAL:  Rule 3.3</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sz="2400" dirty="0" smtClean="0"/>
              <a:t>A lawyer may not lie or introduce evidence  the lawyer knows to be false.</a:t>
            </a:r>
          </a:p>
          <a:p>
            <a:pPr>
              <a:buFont typeface="Wingdings" pitchFamily="2" charset="2"/>
              <a:buChar char="Ø"/>
            </a:pPr>
            <a:r>
              <a:rPr lang="en-US" sz="2400" dirty="0" smtClean="0"/>
              <a:t>If a lawyer calls a witness other than a client in a criminal (juvenile delinquency) matter and the witness lies, the lawyer must ask for a recess and counsel the client not to lie.  If the witness refuses to correct the testimony, the lawyer must tell the court.</a:t>
            </a:r>
          </a:p>
          <a:p>
            <a:pPr>
              <a:buFont typeface="Wingdings" pitchFamily="2" charset="2"/>
              <a:buChar char="Ø"/>
            </a:pPr>
            <a:r>
              <a:rPr lang="en-US" sz="2400" dirty="0" smtClean="0"/>
              <a:t>A lawyer should prepare a witness, but not “coach” a witness about what to say.  A lawyer’s intention governs.</a:t>
            </a:r>
            <a:endParaRPr lang="en-US" sz="2400" dirty="0"/>
          </a:p>
        </p:txBody>
      </p:sp>
    </p:spTree>
    <p:extLst>
      <p:ext uri="{BB962C8B-B14F-4D97-AF65-F5344CB8AC3E}">
        <p14:creationId xmlns:p14="http://schemas.microsoft.com/office/powerpoint/2010/main" xmlns="" val="3374542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algn="ctr"/>
            <a:r>
              <a:rPr lang="en-US" dirty="0" smtClean="0">
                <a:effectLst>
                  <a:outerShdw blurRad="38100" dist="38100" dir="2700000" algn="tl">
                    <a:srgbClr val="000000">
                      <a:alpha val="43137"/>
                    </a:srgbClr>
                  </a:outerShdw>
                </a:effectLst>
              </a:rPr>
              <a:t>Ex parte communication: Rule 3.5</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bg1">
              <a:lumMod val="95000"/>
            </a:schemeClr>
          </a:solidFill>
        </p:spPr>
        <p:txBody>
          <a:bodyPr>
            <a:normAutofit/>
          </a:bodyPr>
          <a:lstStyle/>
          <a:p>
            <a:r>
              <a:rPr lang="en-US" sz="2000" dirty="0" smtClean="0"/>
              <a:t>RULE:   A lawyer may not communicate </a:t>
            </a:r>
            <a:r>
              <a:rPr lang="en-US" sz="2000" i="1" dirty="0" smtClean="0"/>
              <a:t>ex parte</a:t>
            </a:r>
            <a:r>
              <a:rPr lang="en-US" sz="2000" dirty="0" smtClean="0"/>
              <a:t> with a judge during the proceeding unless authorized by law or court order.</a:t>
            </a:r>
          </a:p>
          <a:p>
            <a:r>
              <a:rPr lang="en-US" sz="2000" dirty="0" smtClean="0"/>
              <a:t>COMMENT TO RULE:  A lawyer is not prohibited from communicating with a judge on the merits of a case in writing if the lawyer promptly delivers a copy to the other lawyers or unrepresented parties.  This would not be an </a:t>
            </a:r>
            <a:r>
              <a:rPr lang="en-US" sz="2000" i="1" dirty="0" smtClean="0"/>
              <a:t>ex parte </a:t>
            </a:r>
            <a:r>
              <a:rPr lang="en-US" sz="2000" dirty="0" smtClean="0"/>
              <a:t>communication.</a:t>
            </a:r>
          </a:p>
          <a:p>
            <a:r>
              <a:rPr lang="en-US" sz="2000" dirty="0" smtClean="0"/>
              <a:t>The CODE OF JUDICIAL CONDUCT, however, may limit a judge from reading such </a:t>
            </a:r>
            <a:r>
              <a:rPr lang="en-US" sz="2000" i="1" dirty="0" smtClean="0"/>
              <a:t>ex parte </a:t>
            </a:r>
            <a:r>
              <a:rPr lang="en-US" sz="2000" dirty="0" smtClean="0"/>
              <a:t>communication.</a:t>
            </a:r>
            <a:endParaRPr lang="en-US" sz="2000" dirty="0"/>
          </a:p>
        </p:txBody>
      </p:sp>
      <p:pic>
        <p:nvPicPr>
          <p:cNvPr id="4098" name="Picture 2" descr="C:\Users\czawisza\AppData\Local\Microsoft\Windows\Temporary Internet Files\Content.IE5\QI0OZ7OS\MP900401794[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62600" y="3736848"/>
            <a:ext cx="3264408" cy="31211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67942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lstStyle/>
          <a:p>
            <a:pPr algn="ctr"/>
            <a:r>
              <a:rPr lang="en-US" dirty="0" smtClean="0"/>
              <a:t>Confidentiality:  Rule 1.6</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77500" lnSpcReduction="20000"/>
          </a:bodyPr>
          <a:lstStyle/>
          <a:p>
            <a:r>
              <a:rPr lang="en-US" sz="3300" dirty="0" smtClean="0"/>
              <a:t>A lawyer may not reveal a client confidence without client consent.</a:t>
            </a:r>
          </a:p>
          <a:p>
            <a:r>
              <a:rPr lang="en-US" sz="3300" dirty="0" smtClean="0"/>
              <a:t>EXCEPTIONS:</a:t>
            </a:r>
          </a:p>
          <a:p>
            <a:pPr>
              <a:buAutoNum type="arabicPeriod"/>
            </a:pPr>
            <a:r>
              <a:rPr lang="en-US" sz="3300" dirty="0" smtClean="0"/>
              <a:t>To comply with a court order</a:t>
            </a:r>
          </a:p>
          <a:p>
            <a:pPr>
              <a:buAutoNum type="arabicPeriod"/>
            </a:pPr>
            <a:r>
              <a:rPr lang="en-US" sz="3300" dirty="0" smtClean="0"/>
              <a:t>To prevent reasonably certain death or substantial bodily harm to self or others</a:t>
            </a:r>
          </a:p>
          <a:p>
            <a:pPr>
              <a:buAutoNum type="arabicPeriod"/>
            </a:pPr>
            <a:r>
              <a:rPr lang="en-US" sz="3300" dirty="0" smtClean="0"/>
              <a:t>To get advice on compliance with the rule;</a:t>
            </a:r>
          </a:p>
          <a:p>
            <a:pPr>
              <a:buAutoNum type="arabicPeriod"/>
            </a:pPr>
            <a:r>
              <a:rPr lang="en-US" sz="3300" dirty="0" smtClean="0"/>
              <a:t>To prevent substantial financial injuries to others</a:t>
            </a:r>
          </a:p>
          <a:p>
            <a:pPr>
              <a:buAutoNum type="arabicPeriod"/>
            </a:pPr>
            <a:r>
              <a:rPr lang="en-US" sz="3300" dirty="0" smtClean="0"/>
              <a:t>To comply with mandatory child abuse reporting.</a:t>
            </a:r>
          </a:p>
          <a:p>
            <a:pPr>
              <a:buAutoNum type="arabicPeriod"/>
            </a:pPr>
            <a:endParaRPr lang="en-US" dirty="0"/>
          </a:p>
        </p:txBody>
      </p:sp>
    </p:spTree>
    <p:extLst>
      <p:ext uri="{BB962C8B-B14F-4D97-AF65-F5344CB8AC3E}">
        <p14:creationId xmlns:p14="http://schemas.microsoft.com/office/powerpoint/2010/main" xmlns="" val="3501180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75000"/>
            </a:schemeClr>
          </a:solidFill>
        </p:spPr>
        <p:txBody>
          <a:bodyPr/>
          <a:lstStyle/>
          <a:p>
            <a:pPr algn="ctr"/>
            <a:r>
              <a:rPr lang="en-US" dirty="0" smtClean="0"/>
              <a:t>Confidentiality questions</a:t>
            </a:r>
            <a:endParaRPr lang="en-US" dirty="0"/>
          </a:p>
        </p:txBody>
      </p:sp>
      <p:sp>
        <p:nvSpPr>
          <p:cNvPr id="3" name="Content Placeholder 2"/>
          <p:cNvSpPr>
            <a:spLocks noGrp="1"/>
          </p:cNvSpPr>
          <p:nvPr>
            <p:ph idx="1"/>
          </p:nvPr>
        </p:nvSpPr>
        <p:spPr/>
        <p:txBody>
          <a:bodyPr>
            <a:normAutofit lnSpcReduction="10000"/>
          </a:bodyPr>
          <a:lstStyle/>
          <a:p>
            <a:r>
              <a:rPr lang="en-US" dirty="0" smtClean="0"/>
              <a:t> </a:t>
            </a:r>
            <a:r>
              <a:rPr lang="en-US" sz="2000" dirty="0" smtClean="0"/>
              <a:t>Q:  Are psychological evaluations of a parent in a dependency proceeding  confidential?   When it has already been admitted into evidence?</a:t>
            </a:r>
          </a:p>
          <a:p>
            <a:r>
              <a:rPr lang="en-US" sz="2000" dirty="0"/>
              <a:t> </a:t>
            </a:r>
            <a:r>
              <a:rPr lang="en-US" sz="2000" dirty="0" smtClean="0"/>
              <a:t> A:  According to T. C. A. Sec. 37-1-411, neither the psychiatrist-patient privilege or the psychologist-patient privilege is  grounds for excluding evidence of harm or the cause of harm to a child in a D&amp;N proceeding.  When a document is admitted into evidence, each party or their counsel is entitled to see it.</a:t>
            </a:r>
          </a:p>
          <a:p>
            <a:r>
              <a:rPr lang="en-US" sz="2000" dirty="0" smtClean="0"/>
              <a:t>Q:  Are GAL Trial Briefs permissible?</a:t>
            </a:r>
          </a:p>
          <a:p>
            <a:r>
              <a:rPr lang="en-US" sz="2000" dirty="0" smtClean="0"/>
              <a:t> A:  Yes, according to Rule 40 (d) (7) (vi) and Toms v. Toms, 98 S.W. 3d 140 (Tenn. 2003.  Any party can file a trial brief.</a:t>
            </a:r>
          </a:p>
          <a:p>
            <a:endParaRPr lang="en-US" dirty="0"/>
          </a:p>
        </p:txBody>
      </p:sp>
    </p:spTree>
    <p:extLst>
      <p:ext uri="{BB962C8B-B14F-4D97-AF65-F5344CB8AC3E}">
        <p14:creationId xmlns:p14="http://schemas.microsoft.com/office/powerpoint/2010/main" xmlns="" val="31016852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CODE OF JUDICIAL CONDUCT</a:t>
            </a:r>
            <a:endParaRPr lang="en-US" sz="3600" dirty="0"/>
          </a:p>
        </p:txBody>
      </p:sp>
      <p:sp>
        <p:nvSpPr>
          <p:cNvPr id="5" name="Content Placeholder 4"/>
          <p:cNvSpPr>
            <a:spLocks noGrp="1"/>
          </p:cNvSpPr>
          <p:nvPr>
            <p:ph idx="1"/>
          </p:nvPr>
        </p:nvSpPr>
        <p:spPr/>
        <p:txBody>
          <a:bodyPr/>
          <a:lstStyle/>
          <a:p>
            <a:r>
              <a:rPr lang="en-US" dirty="0" smtClean="0"/>
              <a:t>FOUR CANONS</a:t>
            </a:r>
          </a:p>
          <a:p>
            <a:r>
              <a:rPr lang="en-US" dirty="0" smtClean="0"/>
              <a:t>NUMBERED RULES</a:t>
            </a:r>
          </a:p>
          <a:p>
            <a:r>
              <a:rPr lang="en-US" dirty="0" smtClean="0"/>
              <a:t>COMMENTS TO RULES</a:t>
            </a:r>
            <a:endParaRPr lang="en-US" dirty="0"/>
          </a:p>
        </p:txBody>
      </p:sp>
      <p:sp>
        <p:nvSpPr>
          <p:cNvPr id="6" name="Text Placeholder 5"/>
          <p:cNvSpPr>
            <a:spLocks noGrp="1"/>
          </p:cNvSpPr>
          <p:nvPr>
            <p:ph type="body" sz="half" idx="2"/>
          </p:nvPr>
        </p:nvSpPr>
        <p:spPr/>
        <p:txBody>
          <a:bodyPr/>
          <a:lstStyle/>
          <a:p>
            <a:r>
              <a:rPr lang="en-US" dirty="0" smtClean="0"/>
              <a:t>EFFECTIVE JULY 1, 2012</a:t>
            </a:r>
            <a:endParaRPr lang="en-US" dirty="0"/>
          </a:p>
        </p:txBody>
      </p:sp>
    </p:spTree>
    <p:extLst>
      <p:ext uri="{BB962C8B-B14F-4D97-AF65-F5344CB8AC3E}">
        <p14:creationId xmlns:p14="http://schemas.microsoft.com/office/powerpoint/2010/main" xmlns="" val="2734060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algn="ctr"/>
            <a:r>
              <a:rPr lang="en-US" dirty="0" smtClean="0"/>
              <a:t>FOUR JUDICIAL CANONS:  EMPHASIS ON IMPARTIALITY</a:t>
            </a:r>
            <a:endParaRPr lang="en-US" dirty="0"/>
          </a:p>
        </p:txBody>
      </p:sp>
      <p:sp>
        <p:nvSpPr>
          <p:cNvPr id="3" name="Content Placeholder 2"/>
          <p:cNvSpPr>
            <a:spLocks noGrp="1"/>
          </p:cNvSpPr>
          <p:nvPr>
            <p:ph idx="1"/>
          </p:nvPr>
        </p:nvSpPr>
        <p:spPr>
          <a:solidFill>
            <a:schemeClr val="tx2">
              <a:lumMod val="20000"/>
              <a:lumOff val="80000"/>
            </a:schemeClr>
          </a:solidFill>
        </p:spPr>
        <p:txBody>
          <a:bodyPr/>
          <a:lstStyle/>
          <a:p>
            <a:endParaRPr lang="en-US" dirty="0" smtClean="0"/>
          </a:p>
          <a:p>
            <a:endParaRPr lang="en-US" dirty="0"/>
          </a:p>
          <a:p>
            <a:endParaRPr lang="en-US" dirty="0" smtClean="0"/>
          </a:p>
          <a:p>
            <a:r>
              <a:rPr lang="en-US" dirty="0" smtClean="0"/>
              <a:t>A JUDGE SHALL:</a:t>
            </a:r>
          </a:p>
          <a:p>
            <a:pPr>
              <a:buAutoNum type="arabicPeriod"/>
            </a:pPr>
            <a:r>
              <a:rPr lang="en-US" dirty="0" smtClean="0"/>
              <a:t>Uphold and promote the independence, integrity, and impartiality of the judiciary and shall avoid impropriety and the appearance of impropriety.</a:t>
            </a:r>
          </a:p>
          <a:p>
            <a:pPr>
              <a:buAutoNum type="arabicPeriod"/>
            </a:pPr>
            <a:r>
              <a:rPr lang="en-US" dirty="0" smtClean="0"/>
              <a:t>Perform the duties of judicial office impartially, competently, and diligently.</a:t>
            </a:r>
          </a:p>
          <a:p>
            <a:pPr>
              <a:buAutoNum type="arabicPeriod"/>
            </a:pPr>
            <a:r>
              <a:rPr lang="en-US" dirty="0" smtClean="0"/>
              <a:t>Conduct the Judge’s personal and extrajudicial activities to minimize the risk of conflict with the obligations of judicial office.</a:t>
            </a:r>
          </a:p>
          <a:p>
            <a:pPr>
              <a:buAutoNum type="arabicPeriod"/>
            </a:pPr>
            <a:r>
              <a:rPr lang="en-US" dirty="0" smtClean="0"/>
              <a:t>Shall not engage in political or campaign activity that is inconsistent with independence, integrity or impartiality of the judiciary.</a:t>
            </a:r>
            <a:endParaRPr lang="en-US" dirty="0"/>
          </a:p>
        </p:txBody>
      </p:sp>
      <p:pic>
        <p:nvPicPr>
          <p:cNvPr id="5122" name="Picture 2" descr="C:\Users\czawisza\AppData\Local\Microsoft\Windows\Temporary Internet Files\Content.IE5\YBKSEDLG\MC900280542[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05200" y="1066800"/>
            <a:ext cx="2311651" cy="151645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776389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pPr algn="ctr"/>
            <a:r>
              <a:rPr lang="en-US" dirty="0" smtClean="0">
                <a:effectLst>
                  <a:outerShdw blurRad="38100" dist="38100" dir="2700000" algn="tl">
                    <a:srgbClr val="000000">
                      <a:alpha val="43137"/>
                    </a:srgbClr>
                  </a:outerShdw>
                </a:effectLst>
              </a:rPr>
              <a:t>Selected judicial rules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rgbClr val="FFC000"/>
          </a:solidFill>
        </p:spPr>
        <p:txBody>
          <a:bodyPr/>
          <a:lstStyle/>
          <a:p>
            <a:r>
              <a:rPr lang="en-US" dirty="0" smtClean="0"/>
              <a:t>2.2  Perform all duties fairly and impartially</a:t>
            </a:r>
          </a:p>
          <a:p>
            <a:r>
              <a:rPr lang="en-US" dirty="0" smtClean="0"/>
              <a:t>2.3   Avoid bias, prejudice or harassment and require lawyers to do the same</a:t>
            </a:r>
          </a:p>
          <a:p>
            <a:r>
              <a:rPr lang="en-US" dirty="0" smtClean="0"/>
              <a:t>2.4  Avoid external influences such as public clamor, fear of criticism, family, social, political financial or other interests</a:t>
            </a:r>
          </a:p>
          <a:p>
            <a:r>
              <a:rPr lang="en-US" dirty="0" smtClean="0"/>
              <a:t>2.5  Act competently, promptly, diligently, and cooperatively</a:t>
            </a:r>
          </a:p>
          <a:p>
            <a:r>
              <a:rPr lang="en-US" dirty="0" smtClean="0"/>
              <a:t>2.6  Accord every litigant the right to be heard, and while encouraging settlement may not coerce settlement</a:t>
            </a:r>
          </a:p>
          <a:p>
            <a:r>
              <a:rPr lang="en-US" dirty="0" smtClean="0"/>
              <a:t>2.7  Hear and decide cases</a:t>
            </a:r>
          </a:p>
          <a:p>
            <a:r>
              <a:rPr lang="en-US" dirty="0" smtClean="0"/>
              <a:t>2.8  Require order and decorum, patience, dignity and courtesy</a:t>
            </a:r>
          </a:p>
          <a:p>
            <a:r>
              <a:rPr lang="en-US" dirty="0" smtClean="0"/>
              <a:t>2.10 Make any public statement that may reasonably be expected to influence the outcome or fairness of a matter</a:t>
            </a:r>
            <a:endParaRPr lang="en-US" dirty="0"/>
          </a:p>
        </p:txBody>
      </p:sp>
    </p:spTree>
    <p:extLst>
      <p:ext uri="{BB962C8B-B14F-4D97-AF65-F5344CB8AC3E}">
        <p14:creationId xmlns:p14="http://schemas.microsoft.com/office/powerpoint/2010/main" xmlns="" val="78249258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pPr algn="ctr"/>
            <a:r>
              <a:rPr lang="en-US" b="1" dirty="0" smtClean="0">
                <a:effectLst>
                  <a:outerShdw blurRad="38100" dist="38100" dir="2700000" algn="tl">
                    <a:srgbClr val="000000">
                      <a:alpha val="43137"/>
                    </a:srgbClr>
                  </a:outerShdw>
                </a:effectLst>
              </a:rPr>
              <a:t>Ex parte communications:  Rule 2.9</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solidFill>
            <a:schemeClr val="accent3">
              <a:lumMod val="60000"/>
              <a:lumOff val="40000"/>
            </a:schemeClr>
          </a:solidFill>
        </p:spPr>
        <p:txBody>
          <a:bodyPr/>
          <a:lstStyle/>
          <a:p>
            <a:r>
              <a:rPr lang="en-US" dirty="0" smtClean="0"/>
              <a:t>A JUDGE SHALL NOT:</a:t>
            </a:r>
          </a:p>
          <a:p>
            <a:pPr marL="0" indent="0"/>
            <a:r>
              <a:rPr lang="en-US" dirty="0" smtClean="0"/>
              <a:t>Initiate, permit, consider ex parte communications or communications outside of the presence of the parties or their lawyers</a:t>
            </a:r>
          </a:p>
          <a:p>
            <a:pPr marL="0" indent="0"/>
            <a:r>
              <a:rPr lang="en-US" dirty="0" smtClean="0"/>
              <a:t>EXCEPT:  For scheduling, administrative or emergency purposes, which does not 	address substantive matters</a:t>
            </a:r>
          </a:p>
          <a:p>
            <a:pPr marL="0" indent="0"/>
            <a:r>
              <a:rPr lang="en-US" dirty="0" smtClean="0"/>
              <a:t>PROVIDED:  no party will gain procedural, substantive or tactical advantage and all 	 	parties are promptly notified and given an opportunity to respond.</a:t>
            </a:r>
          </a:p>
          <a:p>
            <a:pPr marL="0" indent="0"/>
            <a:r>
              <a:rPr lang="en-US" dirty="0" smtClean="0"/>
              <a:t>A JUDGE SHALL:  notify all parties of unauthorized ex parte communications and give the parties an opportunity to respond.</a:t>
            </a:r>
          </a:p>
          <a:p>
            <a:pPr marL="0" indent="0"/>
            <a:r>
              <a:rPr lang="en-US" dirty="0" smtClean="0"/>
              <a:t>A JUDGE SHALL NOT investigate facts in a matter independently.</a:t>
            </a:r>
            <a:endParaRPr lang="en-US" dirty="0"/>
          </a:p>
        </p:txBody>
      </p:sp>
    </p:spTree>
    <p:extLst>
      <p:ext uri="{BB962C8B-B14F-4D97-AF65-F5344CB8AC3E}">
        <p14:creationId xmlns:p14="http://schemas.microsoft.com/office/powerpoint/2010/main" xmlns="" val="125513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a:ln>
            <a:solidFill>
              <a:schemeClr val="accent2">
                <a:lumMod val="60000"/>
                <a:lumOff val="40000"/>
              </a:schemeClr>
            </a:solidFill>
          </a:ln>
          <a:effectLst>
            <a:glow rad="139700">
              <a:schemeClr val="accent3">
                <a:satMod val="175000"/>
                <a:alpha val="40000"/>
              </a:schemeClr>
            </a:glow>
          </a:effectLst>
        </p:spPr>
        <p:txBody>
          <a:bodyPr/>
          <a:lstStyle/>
          <a:p>
            <a:pPr algn="ctr"/>
            <a:r>
              <a:rPr lang="en-US" dirty="0" smtClean="0"/>
              <a:t>More reflections</a:t>
            </a:r>
            <a:endParaRPr lang="en-US" dirty="0"/>
          </a:p>
        </p:txBody>
      </p:sp>
      <p:sp>
        <p:nvSpPr>
          <p:cNvPr id="3" name="Content Placeholder 2"/>
          <p:cNvSpPr>
            <a:spLocks noGrp="1"/>
          </p:cNvSpPr>
          <p:nvPr>
            <p:ph idx="1"/>
          </p:nvPr>
        </p:nvSpPr>
        <p:spPr>
          <a:xfrm>
            <a:off x="822960" y="1100628"/>
            <a:ext cx="7520940" cy="4995372"/>
          </a:xfrm>
        </p:spPr>
        <p:txBody>
          <a:bodyPr>
            <a:normAutofit fontScale="77500" lnSpcReduction="20000"/>
          </a:bodyPr>
          <a:lstStyle/>
          <a:p>
            <a:r>
              <a:rPr lang="en-US" sz="2800" dirty="0" smtClean="0"/>
              <a:t>“This is the essence of professionalism: to labor in a manner and for an outcome consistent with a greater good.  It is not hard to see a greater good in the practice of child welfare law.  We work to serve children and families .  Yet the rigors and reality of day to day practice test our professionalism.  We struggle to be courteous, respectful, honest, diligent and humble.  We are overworked.  We are underpaid.  Judges can be intolerant of our best efforts.  Children and parents can be difficult clients.  State agency bureaucracies can be rigid and short-sighted.  Opposing counsel can confuse advocacy with belligerence.  It may be useful to remember that these are the times that test our professionalism.  Integrity exists only when it is challenged.”</a:t>
            </a:r>
          </a:p>
          <a:p>
            <a:endParaRPr lang="en-US" dirty="0"/>
          </a:p>
          <a:p>
            <a:r>
              <a:rPr lang="en-US" dirty="0" smtClean="0"/>
              <a:t>						</a:t>
            </a:r>
            <a:r>
              <a:rPr lang="en-US" sz="1200" dirty="0" smtClean="0">
                <a:effectLst>
                  <a:outerShdw blurRad="38100" dist="38100" dir="2700000" algn="tl">
                    <a:srgbClr val="000000">
                      <a:alpha val="43137"/>
                    </a:srgbClr>
                  </a:outerShdw>
                </a:effectLst>
              </a:rPr>
              <a:t>Marvin </a:t>
            </a:r>
            <a:r>
              <a:rPr lang="en-US" sz="1200" dirty="0" err="1" smtClean="0">
                <a:effectLst>
                  <a:outerShdw blurRad="38100" dist="38100" dir="2700000" algn="tl">
                    <a:srgbClr val="000000">
                      <a:alpha val="43137"/>
                    </a:srgbClr>
                  </a:outerShdw>
                </a:effectLst>
              </a:rPr>
              <a:t>Ventrell</a:t>
            </a:r>
            <a:endParaRPr lang="en-US"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3159048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pPr algn="ctr"/>
            <a:r>
              <a:rPr lang="en-US" dirty="0" smtClean="0"/>
              <a:t>Disqualification and recusal</a:t>
            </a:r>
            <a:endParaRPr lang="en-US" dirty="0"/>
          </a:p>
        </p:txBody>
      </p:sp>
      <p:sp>
        <p:nvSpPr>
          <p:cNvPr id="3" name="Content Placeholder 2"/>
          <p:cNvSpPr>
            <a:spLocks noGrp="1"/>
          </p:cNvSpPr>
          <p:nvPr>
            <p:ph idx="1"/>
          </p:nvPr>
        </p:nvSpPr>
        <p:spPr>
          <a:solidFill>
            <a:schemeClr val="accent3">
              <a:lumMod val="40000"/>
              <a:lumOff val="60000"/>
            </a:schemeClr>
          </a:solidFill>
        </p:spPr>
        <p:txBody>
          <a:bodyPr>
            <a:normAutofit fontScale="55000" lnSpcReduction="20000"/>
          </a:bodyPr>
          <a:lstStyle/>
          <a:p>
            <a:pPr algn="ctr"/>
            <a:r>
              <a:rPr lang="en-US" sz="2800" dirty="0" smtClean="0"/>
              <a:t>New Rules!</a:t>
            </a:r>
            <a:endParaRPr lang="en-US" sz="2800" b="0" dirty="0" smtClean="0"/>
          </a:p>
          <a:p>
            <a:r>
              <a:rPr lang="en-US" sz="2800" b="0" dirty="0" smtClean="0"/>
              <a:t>Rule 2.11: judge must disqualify him/herself</a:t>
            </a:r>
            <a:r>
              <a:rPr lang="en-US" dirty="0" smtClean="0"/>
              <a:t> </a:t>
            </a:r>
            <a:r>
              <a:rPr lang="en-US" sz="2800" b="0" dirty="0" smtClean="0"/>
              <a:t>when impartiality might reasonably be questioned</a:t>
            </a:r>
          </a:p>
          <a:p>
            <a:pPr marL="457200" indent="-457200">
              <a:buFont typeface="Wingdings" pitchFamily="2" charset="2"/>
              <a:buChar char="§"/>
            </a:pPr>
            <a:r>
              <a:rPr lang="en-US" sz="2800" b="0" dirty="0" smtClean="0"/>
              <a:t>Personal bias or prejudice or personal knowledge of the facts</a:t>
            </a:r>
          </a:p>
          <a:p>
            <a:pPr marL="457200" indent="-457200">
              <a:buFont typeface="Wingdings" pitchFamily="2" charset="2"/>
              <a:buChar char="§"/>
            </a:pPr>
            <a:r>
              <a:rPr lang="en-US" sz="2800" b="0" dirty="0" smtClean="0"/>
              <a:t>Relationship</a:t>
            </a:r>
          </a:p>
          <a:p>
            <a:pPr marL="457200" indent="-457200">
              <a:buFont typeface="Wingdings" pitchFamily="2" charset="2"/>
              <a:buChar char="§"/>
            </a:pPr>
            <a:r>
              <a:rPr lang="en-US" sz="2800" b="0" dirty="0" smtClean="0"/>
              <a:t>Economic interest</a:t>
            </a:r>
          </a:p>
          <a:p>
            <a:pPr marL="457200" indent="-457200">
              <a:buFont typeface="Wingdings" pitchFamily="2" charset="2"/>
              <a:buChar char="§"/>
            </a:pPr>
            <a:r>
              <a:rPr lang="en-US" sz="2800" b="0" dirty="0" smtClean="0"/>
              <a:t>Campaign contributions</a:t>
            </a:r>
          </a:p>
          <a:p>
            <a:pPr marL="457200" indent="-457200">
              <a:buFont typeface="Wingdings" pitchFamily="2" charset="2"/>
              <a:buChar char="§"/>
            </a:pPr>
            <a:r>
              <a:rPr lang="en-US" sz="2800" b="0" dirty="0" smtClean="0"/>
              <a:t>Public statement on matter</a:t>
            </a:r>
          </a:p>
          <a:p>
            <a:pPr marL="457200" indent="-457200">
              <a:buFont typeface="Wingdings" pitchFamily="2" charset="2"/>
              <a:buChar char="§"/>
            </a:pPr>
            <a:r>
              <a:rPr lang="en-US" sz="2800" b="0" dirty="0" smtClean="0"/>
              <a:t>Served as lawyer or closely associated with lawyer</a:t>
            </a:r>
          </a:p>
          <a:p>
            <a:pPr marL="457200" indent="-457200">
              <a:buFont typeface="Wingdings" pitchFamily="2" charset="2"/>
              <a:buChar char="§"/>
            </a:pPr>
            <a:r>
              <a:rPr lang="en-US" sz="2800" b="0" dirty="0" smtClean="0"/>
              <a:t>Witness</a:t>
            </a:r>
          </a:p>
          <a:p>
            <a:pPr marL="457200" indent="-457200">
              <a:buFont typeface="Wingdings" pitchFamily="2" charset="2"/>
              <a:buChar char="§"/>
            </a:pPr>
            <a:r>
              <a:rPr lang="en-US" sz="2800" b="0" dirty="0" smtClean="0"/>
              <a:t>Judge in lower court</a:t>
            </a:r>
          </a:p>
          <a:p>
            <a:pPr marL="457200" indent="-457200">
              <a:buFont typeface="Wingdings" pitchFamily="2" charset="2"/>
              <a:buChar char="§"/>
            </a:pPr>
            <a:r>
              <a:rPr lang="en-US" sz="2800" b="0" dirty="0" smtClean="0"/>
              <a:t>Participated in judicial settlement</a:t>
            </a:r>
            <a:r>
              <a:rPr lang="en-US" sz="2800" b="0" dirty="0"/>
              <a:t>	</a:t>
            </a:r>
            <a:r>
              <a:rPr lang="en-US" sz="2800" b="0" dirty="0" smtClean="0"/>
              <a:t>	</a:t>
            </a:r>
            <a:r>
              <a:rPr lang="en-US" dirty="0" smtClean="0"/>
              <a:t> </a:t>
            </a:r>
          </a:p>
          <a:p>
            <a:endParaRPr lang="en-US" dirty="0"/>
          </a:p>
          <a:p>
            <a:endParaRPr lang="en-US" sz="2800" b="0" dirty="0" smtClean="0"/>
          </a:p>
          <a:p>
            <a:endParaRPr lang="en-US" sz="2800" b="0" dirty="0"/>
          </a:p>
        </p:txBody>
      </p:sp>
    </p:spTree>
    <p:extLst>
      <p:ext uri="{BB962C8B-B14F-4D97-AF65-F5344CB8AC3E}">
        <p14:creationId xmlns:p14="http://schemas.microsoft.com/office/powerpoint/2010/main" xmlns="" val="11939073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algn="ctr"/>
            <a:r>
              <a:rPr lang="en-US" b="1" dirty="0" smtClean="0"/>
              <a:t>Disqualification or recusal:  RULE 10B</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400" dirty="0" smtClean="0"/>
              <a:t>Describes content of Motion</a:t>
            </a:r>
          </a:p>
          <a:p>
            <a:pPr>
              <a:buFont typeface="Wingdings" pitchFamily="2" charset="2"/>
              <a:buChar char="§"/>
            </a:pPr>
            <a:r>
              <a:rPr lang="en-US" sz="2400" dirty="0" smtClean="0"/>
              <a:t>Describes content of supporting Affidavit</a:t>
            </a:r>
          </a:p>
          <a:p>
            <a:pPr>
              <a:buFont typeface="Wingdings" pitchFamily="2" charset="2"/>
              <a:buChar char="§"/>
            </a:pPr>
            <a:r>
              <a:rPr lang="en-US" sz="2400" dirty="0" smtClean="0"/>
              <a:t>Provides Interlocutory Appeal as of Right when Motion Denied (denial must be in written order)</a:t>
            </a:r>
          </a:p>
          <a:p>
            <a:pPr>
              <a:buFont typeface="Wingdings" pitchFamily="2" charset="2"/>
              <a:buChar char="§"/>
            </a:pPr>
            <a:r>
              <a:rPr lang="en-US" sz="2400" dirty="0" smtClean="0"/>
              <a:t>Includes disqualification of juvenile court magistrates</a:t>
            </a:r>
          </a:p>
          <a:p>
            <a:pPr>
              <a:buFont typeface="Wingdings" pitchFamily="2" charset="2"/>
              <a:buChar char="§"/>
            </a:pPr>
            <a:r>
              <a:rPr lang="en-US" sz="2400" dirty="0" smtClean="0"/>
              <a:t>Disqualification of magistrate may be reviewed by juvenile judge.</a:t>
            </a:r>
          </a:p>
          <a:p>
            <a:pPr>
              <a:buFont typeface="Wingdings" pitchFamily="2" charset="2"/>
              <a:buChar char="§"/>
            </a:pPr>
            <a:endParaRPr lang="en-US" sz="1800" dirty="0"/>
          </a:p>
        </p:txBody>
      </p:sp>
    </p:spTree>
    <p:extLst>
      <p:ext uri="{BB962C8B-B14F-4D97-AF65-F5344CB8AC3E}">
        <p14:creationId xmlns:p14="http://schemas.microsoft.com/office/powerpoint/2010/main" xmlns="" val="3029214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Take </a:t>
            </a:r>
            <a:r>
              <a:rPr lang="en-US" sz="3600" dirty="0" err="1" smtClean="0"/>
              <a:t>aways</a:t>
            </a:r>
            <a:r>
              <a:rPr lang="en-US" sz="3600" dirty="0" smtClean="0"/>
              <a:t>:</a:t>
            </a:r>
            <a:endParaRPr lang="en-US" sz="3600" dirty="0"/>
          </a:p>
        </p:txBody>
      </p:sp>
      <p:sp>
        <p:nvSpPr>
          <p:cNvPr id="5" name="Content Placeholder 4"/>
          <p:cNvSpPr>
            <a:spLocks noGrp="1"/>
          </p:cNvSpPr>
          <p:nvPr>
            <p:ph idx="1"/>
          </p:nvPr>
        </p:nvSpPr>
        <p:spPr/>
        <p:txBody>
          <a:bodyPr/>
          <a:lstStyle/>
          <a:p>
            <a:r>
              <a:rPr lang="en-US" dirty="0" smtClean="0"/>
              <a:t>Children’s cases test professionalism but integrity exists only when it is challenged.</a:t>
            </a:r>
            <a:endParaRPr lang="en-US" dirty="0"/>
          </a:p>
        </p:txBody>
      </p:sp>
      <p:sp>
        <p:nvSpPr>
          <p:cNvPr id="6" name="Text Placeholder 5"/>
          <p:cNvSpPr>
            <a:spLocks noGrp="1"/>
          </p:cNvSpPr>
          <p:nvPr>
            <p:ph type="body" sz="half" idx="2"/>
          </p:nvPr>
        </p:nvSpPr>
        <p:spPr/>
        <p:txBody>
          <a:bodyPr/>
          <a:lstStyle/>
          <a:p>
            <a:r>
              <a:rPr lang="en-US" dirty="0" smtClean="0"/>
              <a:t>Always take time to </a:t>
            </a:r>
            <a:r>
              <a:rPr lang="en-US" dirty="0" err="1" smtClean="0"/>
              <a:t>pause,reflect</a:t>
            </a:r>
            <a:r>
              <a:rPr lang="en-US" dirty="0" smtClean="0"/>
              <a:t>, refresh and renew!</a:t>
            </a:r>
            <a:endParaRPr lang="en-US" dirty="0"/>
          </a:p>
        </p:txBody>
      </p:sp>
    </p:spTree>
    <p:extLst>
      <p:ext uri="{BB962C8B-B14F-4D97-AF65-F5344CB8AC3E}">
        <p14:creationId xmlns:p14="http://schemas.microsoft.com/office/powerpoint/2010/main" xmlns="" val="2883209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czawisza\AppData\Local\Microsoft\Windows\Temporary Internet Files\Content.IE5\QI0OZ7OS\MP900424390[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79835" y="0"/>
            <a:ext cx="678433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680642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Prepared by:</a:t>
            </a:r>
            <a:br>
              <a:rPr lang="en-US" dirty="0" smtClean="0"/>
            </a:b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sz="3600" dirty="0" smtClean="0"/>
              <a:t>Christina A. Zawisza</a:t>
            </a:r>
          </a:p>
          <a:p>
            <a:r>
              <a:rPr lang="en-US" sz="3600" dirty="0" smtClean="0"/>
              <a:t>Professor of Clinical Law</a:t>
            </a:r>
          </a:p>
          <a:p>
            <a:r>
              <a:rPr lang="en-US" sz="3600" dirty="0" smtClean="0"/>
              <a:t>Cecil C. Humphreys School of Law</a:t>
            </a:r>
          </a:p>
          <a:p>
            <a:r>
              <a:rPr lang="en-US" sz="3600" dirty="0" smtClean="0"/>
              <a:t>1 N. Front St. </a:t>
            </a:r>
          </a:p>
          <a:p>
            <a:r>
              <a:rPr lang="en-US" sz="3600" dirty="0" smtClean="0"/>
              <a:t>Memphis, TN 38103</a:t>
            </a:r>
          </a:p>
          <a:p>
            <a:r>
              <a:rPr lang="en-US" sz="3600" smtClean="0"/>
              <a:t>czawisza@memphis.edu</a:t>
            </a:r>
            <a:endParaRPr lang="en-US" sz="3600" dirty="0" smtClean="0"/>
          </a:p>
          <a:p>
            <a:r>
              <a:rPr lang="en-US" sz="3600" dirty="0" smtClean="0"/>
              <a:t>901-678-5201</a:t>
            </a:r>
            <a:endParaRPr lang="en-US" sz="3600" dirty="0"/>
          </a:p>
        </p:txBody>
      </p:sp>
    </p:spTree>
    <p:extLst>
      <p:ext uri="{BB962C8B-B14F-4D97-AF65-F5344CB8AC3E}">
        <p14:creationId xmlns:p14="http://schemas.microsoft.com/office/powerpoint/2010/main" xmlns="" val="1474726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234440"/>
          </a:xfrm>
          <a:solidFill>
            <a:schemeClr val="bg2"/>
          </a:solidFill>
        </p:spPr>
        <p:txBody>
          <a:bodyPr/>
          <a:lstStyle/>
          <a:p>
            <a:pPr algn="ctr"/>
            <a:r>
              <a:rPr lang="en-US" sz="3600" dirty="0" smtClean="0"/>
              <a:t>SELECTED CHILD WELFARE COURTROOM ETHICS ISSUES</a:t>
            </a:r>
            <a:endParaRPr lang="en-US" sz="3600" dirty="0"/>
          </a:p>
        </p:txBody>
      </p:sp>
      <p:sp>
        <p:nvSpPr>
          <p:cNvPr id="3" name="Content Placeholder 2"/>
          <p:cNvSpPr>
            <a:spLocks noGrp="1"/>
          </p:cNvSpPr>
          <p:nvPr>
            <p:ph idx="1"/>
          </p:nvPr>
        </p:nvSpPr>
        <p:spPr/>
        <p:txBody>
          <a:bodyPr/>
          <a:lstStyle/>
          <a:p>
            <a:endParaRPr lang="en-US" dirty="0" smtClean="0"/>
          </a:p>
          <a:p>
            <a:endParaRPr lang="en-US" dirty="0"/>
          </a:p>
          <a:p>
            <a:pPr algn="ctr"/>
            <a:r>
              <a:rPr lang="en-US" sz="3600" dirty="0" smtClean="0"/>
              <a:t>Marvin </a:t>
            </a:r>
            <a:r>
              <a:rPr lang="en-US" sz="3600" dirty="0" err="1" smtClean="0"/>
              <a:t>Ventrell</a:t>
            </a:r>
            <a:r>
              <a:rPr lang="en-US" sz="3600" dirty="0" smtClean="0"/>
              <a:t>, TRIAL ADVOCACY FOR THE CHILD WELFARE LAWYER (National Institute for Trial Advocacy, 2011)</a:t>
            </a:r>
            <a:endParaRPr lang="en-US" sz="3600" dirty="0"/>
          </a:p>
        </p:txBody>
      </p:sp>
      <p:pic>
        <p:nvPicPr>
          <p:cNvPr id="1026" name="Picture 2" descr="C:\Program Files\Microsoft Office\MEDIA\CAGCAT10\j0186348.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3895344"/>
            <a:ext cx="1289304" cy="18105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4260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57200"/>
            <a:ext cx="7520940" cy="5410200"/>
          </a:xfrm>
          <a:solidFill>
            <a:schemeClr val="accent3">
              <a:lumMod val="20000"/>
              <a:lumOff val="80000"/>
            </a:schemeClr>
          </a:solidFill>
        </p:spPr>
        <p:txBody>
          <a:bodyPr/>
          <a:lstStyle/>
          <a:p>
            <a:pPr algn="ctr"/>
            <a:r>
              <a:rPr lang="en-US" dirty="0" smtClean="0"/>
              <a:t>Commonly occurring courtroom issues</a:t>
            </a:r>
            <a:endParaRPr lang="en-US" dirty="0"/>
          </a:p>
        </p:txBody>
      </p:sp>
      <p:pic>
        <p:nvPicPr>
          <p:cNvPr id="2051" name="Picture 3" descr="C:\Program Files\Microsoft Office\MEDIA\CAGCAT10\j030295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15056" y="2895600"/>
            <a:ext cx="2609088" cy="365760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Content Placeholder 3"/>
          <p:cNvSpPr>
            <a:spLocks noGrp="1"/>
          </p:cNvSpPr>
          <p:nvPr>
            <p:ph idx="1"/>
          </p:nvPr>
        </p:nvSpPr>
        <p:spPr/>
        <p:txBody>
          <a:bodyPr>
            <a:normAutofit/>
          </a:bodyPr>
          <a:lstStyle/>
          <a:p>
            <a:r>
              <a:rPr lang="en-US" sz="2000" dirty="0" smtClean="0"/>
              <a:t>LET’S BEGIN BY CONSIDERING………..</a:t>
            </a:r>
            <a:endParaRPr lang="en-US" sz="2000" dirty="0"/>
          </a:p>
        </p:txBody>
      </p:sp>
    </p:spTree>
    <p:extLst>
      <p:ext uri="{BB962C8B-B14F-4D97-AF65-F5344CB8AC3E}">
        <p14:creationId xmlns:p14="http://schemas.microsoft.com/office/powerpoint/2010/main" xmlns="" val="3821258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20000"/>
              <a:lumOff val="80000"/>
            </a:schemeClr>
          </a:solidFill>
        </p:spPr>
        <p:txBody>
          <a:bodyPr/>
          <a:lstStyle/>
          <a:p>
            <a:pPr algn="ctr"/>
            <a:r>
              <a:rPr lang="en-US" b="1" dirty="0" smtClean="0"/>
              <a:t>CHECKLIST</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43586921"/>
              </p:ext>
            </p:extLst>
          </p:nvPr>
        </p:nvGraphicFramePr>
        <p:xfrm>
          <a:off x="822960" y="1100628"/>
          <a:ext cx="7520940" cy="3579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516245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ctr"/>
            <a:r>
              <a:rPr lang="en-US" dirty="0" smtClean="0"/>
              <a:t>Checklist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091562831"/>
              </p:ext>
            </p:extLst>
          </p:nvPr>
        </p:nvGraphicFramePr>
        <p:xfrm>
          <a:off x="822960" y="1100628"/>
          <a:ext cx="7520940" cy="3579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39265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xmlns="" val="116372892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238372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BREAKING IT DOWN</a:t>
            </a:r>
            <a:endParaRPr lang="en-US" dirty="0"/>
          </a:p>
        </p:txBody>
      </p:sp>
      <p:sp>
        <p:nvSpPr>
          <p:cNvPr id="3" name="Content Placeholder 2"/>
          <p:cNvSpPr>
            <a:spLocks noGrp="1"/>
          </p:cNvSpPr>
          <p:nvPr>
            <p:ph idx="1"/>
          </p:nvPr>
        </p:nvSpPr>
        <p:spPr>
          <a:solidFill>
            <a:srgbClr val="FFC000"/>
          </a:solidFill>
        </p:spPr>
        <p:txBody>
          <a:bodyPr>
            <a:normAutofit/>
          </a:bodyPr>
          <a:lstStyle/>
          <a:p>
            <a:pPr algn="ctr"/>
            <a:r>
              <a:rPr lang="en-US" sz="3200" dirty="0" smtClean="0"/>
              <a:t>Competence:  Rule 1.1</a:t>
            </a:r>
          </a:p>
          <a:p>
            <a:pPr>
              <a:buFont typeface="Wingdings" pitchFamily="2" charset="2"/>
              <a:buChar char="ü"/>
            </a:pPr>
            <a:r>
              <a:rPr lang="en-US" sz="2400" dirty="0" smtClean="0"/>
              <a:t>Legal Knowledge</a:t>
            </a:r>
          </a:p>
          <a:p>
            <a:pPr>
              <a:buFont typeface="Wingdings" pitchFamily="2" charset="2"/>
              <a:buChar char="ü"/>
            </a:pPr>
            <a:r>
              <a:rPr lang="en-US" sz="2400" dirty="0" smtClean="0"/>
              <a:t>Skill</a:t>
            </a:r>
          </a:p>
          <a:p>
            <a:pPr>
              <a:buFont typeface="Wingdings" pitchFamily="2" charset="2"/>
              <a:buChar char="ü"/>
            </a:pPr>
            <a:r>
              <a:rPr lang="en-US" sz="2400" dirty="0" smtClean="0"/>
              <a:t>Thoroughness</a:t>
            </a:r>
          </a:p>
          <a:p>
            <a:pPr>
              <a:buFont typeface="Wingdings" pitchFamily="2" charset="2"/>
              <a:buChar char="ü"/>
            </a:pPr>
            <a:r>
              <a:rPr lang="en-US" sz="2400" dirty="0" smtClean="0"/>
              <a:t>Preparation</a:t>
            </a:r>
          </a:p>
          <a:p>
            <a:pPr>
              <a:buFont typeface="Wingdings" pitchFamily="2" charset="2"/>
              <a:buChar char="ü"/>
            </a:pPr>
            <a:r>
              <a:rPr lang="en-US" sz="2400" dirty="0" smtClean="0"/>
              <a:t>To a Reasonable Degree</a:t>
            </a:r>
            <a:endParaRPr lang="en-US" sz="2400" dirty="0"/>
          </a:p>
        </p:txBody>
      </p:sp>
    </p:spTree>
    <p:extLst>
      <p:ext uri="{BB962C8B-B14F-4D97-AF65-F5344CB8AC3E}">
        <p14:creationId xmlns:p14="http://schemas.microsoft.com/office/powerpoint/2010/main" xmlns="" val="24504454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368</TotalTime>
  <Words>1850</Words>
  <Application>Microsoft Office PowerPoint</Application>
  <PresentationFormat>On-screen Show (4:3)</PresentationFormat>
  <Paragraphs>190</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Angles</vt:lpstr>
      <vt:lpstr>REFRESH AND RENEW: Ethics in juvenile practice</vt:lpstr>
      <vt:lpstr>OPENING REFLECTIONS</vt:lpstr>
      <vt:lpstr>More reflections</vt:lpstr>
      <vt:lpstr>SELECTED CHILD WELFARE COURTROOM ETHICS ISSUES</vt:lpstr>
      <vt:lpstr>Commonly occurring courtroom issues</vt:lpstr>
      <vt:lpstr>CHECKLIST</vt:lpstr>
      <vt:lpstr>Checklist</vt:lpstr>
      <vt:lpstr>Slide 8</vt:lpstr>
      <vt:lpstr>BREAKING IT DOWN</vt:lpstr>
      <vt:lpstr>Competence in child Welfare Practice</vt:lpstr>
      <vt:lpstr>LOYALTY:  Who is the Client?</vt:lpstr>
      <vt:lpstr>LoYALTY: Rule 1.2 (Decision-making authority)</vt:lpstr>
      <vt:lpstr>Loyalty:  Case example</vt:lpstr>
      <vt:lpstr>Diminished capacity:  rule 1.14, RULE 40, and Rule 40A </vt:lpstr>
      <vt:lpstr>Diminished capacity:  Model Rule Comments</vt:lpstr>
      <vt:lpstr>Communication:  Rules 4.2 and 4.3</vt:lpstr>
      <vt:lpstr>COmmunication QUESTIONS</vt:lpstr>
      <vt:lpstr>Trial publicity:  Rule 3.6</vt:lpstr>
      <vt:lpstr>TRIAL PUBLICITY RULES</vt:lpstr>
      <vt:lpstr>Slide 20</vt:lpstr>
      <vt:lpstr>Objection ethics</vt:lpstr>
      <vt:lpstr>CANDOR TOWARD THE TRIBUNAL:  Rule 3.3</vt:lpstr>
      <vt:lpstr>Ex parte communication: Rule 3.5</vt:lpstr>
      <vt:lpstr>Confidentiality:  Rule 1.6</vt:lpstr>
      <vt:lpstr>Confidentiality questions</vt:lpstr>
      <vt:lpstr>CODE OF JUDICIAL CONDUCT</vt:lpstr>
      <vt:lpstr>FOUR JUDICIAL CANONS:  EMPHASIS ON IMPARTIALITY</vt:lpstr>
      <vt:lpstr>Selected judicial rules</vt:lpstr>
      <vt:lpstr>Ex parte communications:  Rule 2.9</vt:lpstr>
      <vt:lpstr>Disqualification and recusal</vt:lpstr>
      <vt:lpstr>Disqualification or recusal:  RULE 10B</vt:lpstr>
      <vt:lpstr>Take aways:</vt:lpstr>
      <vt:lpstr>Slide 33</vt:lpstr>
      <vt:lpstr>Prepared by: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REFRESH AND RENEW: Ethics in juvenile practice</dc:title>
  <dc:creator>Christina A Zawisza (czawisza)</dc:creator>
  <cp:lastModifiedBy>AOCUSER</cp:lastModifiedBy>
  <cp:revision>34</cp:revision>
  <cp:lastPrinted>2012-05-16T17:25:40Z</cp:lastPrinted>
  <dcterms:created xsi:type="dcterms:W3CDTF">2012-05-14T21:30:39Z</dcterms:created>
  <dcterms:modified xsi:type="dcterms:W3CDTF">2012-12-11T17:30:44Z</dcterms:modified>
</cp:coreProperties>
</file>